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27"/>
  </p:notesMasterIdLst>
  <p:handoutMasterIdLst>
    <p:handoutMasterId r:id="rId28"/>
  </p:handoutMasterIdLst>
  <p:sldIdLst>
    <p:sldId id="310" r:id="rId3"/>
    <p:sldId id="314" r:id="rId4"/>
    <p:sldId id="312" r:id="rId5"/>
    <p:sldId id="341" r:id="rId6"/>
    <p:sldId id="342" r:id="rId7"/>
    <p:sldId id="343" r:id="rId8"/>
    <p:sldId id="344" r:id="rId9"/>
    <p:sldId id="345" r:id="rId10"/>
    <p:sldId id="347" r:id="rId11"/>
    <p:sldId id="348" r:id="rId12"/>
    <p:sldId id="349" r:id="rId13"/>
    <p:sldId id="351" r:id="rId14"/>
    <p:sldId id="353" r:id="rId15"/>
    <p:sldId id="355" r:id="rId16"/>
    <p:sldId id="352" r:id="rId17"/>
    <p:sldId id="356" r:id="rId18"/>
    <p:sldId id="357" r:id="rId19"/>
    <p:sldId id="358" r:id="rId20"/>
    <p:sldId id="359" r:id="rId21"/>
    <p:sldId id="330" r:id="rId22"/>
    <p:sldId id="361" r:id="rId23"/>
    <p:sldId id="362" r:id="rId24"/>
    <p:sldId id="363" r:id="rId25"/>
    <p:sldId id="364" r:id="rId26"/>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568" userDrawn="1">
          <p15:clr>
            <a:srgbClr val="A4A3A4"/>
          </p15:clr>
        </p15:guide>
        <p15:guide id="2" orient="horz" pos="3000" userDrawn="1">
          <p15:clr>
            <a:srgbClr val="A4A3A4"/>
          </p15:clr>
        </p15:guide>
        <p15:guide id="3" orient="horz" pos="384" userDrawn="1">
          <p15:clr>
            <a:srgbClr val="A4A3A4"/>
          </p15:clr>
        </p15:guide>
        <p15:guide id="4" orient="horz" pos="2688" userDrawn="1">
          <p15:clr>
            <a:srgbClr val="A4A3A4"/>
          </p15:clr>
        </p15:guide>
        <p15:guide id="5" orient="horz" pos="2904" userDrawn="1">
          <p15:clr>
            <a:srgbClr val="A4A3A4"/>
          </p15:clr>
        </p15:guide>
        <p15:guide id="6" orient="horz" pos="1680" userDrawn="1">
          <p15:clr>
            <a:srgbClr val="A4A3A4"/>
          </p15:clr>
        </p15:guide>
        <p15:guide id="7" orient="horz" pos="3216" userDrawn="1">
          <p15:clr>
            <a:srgbClr val="A4A3A4"/>
          </p15:clr>
        </p15:guide>
        <p15:guide id="8" orient="horz" pos="3096" userDrawn="1">
          <p15:clr>
            <a:srgbClr val="A4A3A4"/>
          </p15:clr>
        </p15:guide>
        <p15:guide id="9" pos="896" userDrawn="1">
          <p15:clr>
            <a:srgbClr val="A4A3A4"/>
          </p15:clr>
        </p15:guide>
        <p15:guide id="10" pos="3968" userDrawn="1">
          <p15:clr>
            <a:srgbClr val="A4A3A4"/>
          </p15:clr>
        </p15:guide>
        <p15:guide id="11" pos="6880" userDrawn="1">
          <p15:clr>
            <a:srgbClr val="A4A3A4"/>
          </p15:clr>
        </p15:guide>
        <p15:guide id="12" pos="2597" userDrawn="1">
          <p15:clr>
            <a:srgbClr val="A4A3A4"/>
          </p15:clr>
        </p15:guide>
        <p15:guide id="13" pos="288" userDrawn="1">
          <p15:clr>
            <a:srgbClr val="A4A3A4"/>
          </p15:clr>
        </p15:guide>
        <p15:guide id="14" orient="horz" pos="2160" userDrawn="1">
          <p15:clr>
            <a:srgbClr val="A4A3A4"/>
          </p15:clr>
        </p15:guide>
        <p15:guide id="15" orient="horz" pos="2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quel User" initials="SU" lastIdx="0" clrIdx="0">
    <p:extLst>
      <p:ext uri="{19B8F6BF-5375-455C-9EA6-DF929625EA0E}">
        <p15:presenceInfo xmlns:p15="http://schemas.microsoft.com/office/powerpoint/2012/main" userId="958da6fd0e6693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73AD"/>
    <a:srgbClr val="AC3064"/>
    <a:srgbClr val="D93B3A"/>
    <a:srgbClr val="84B1DC"/>
    <a:srgbClr val="65BBAF"/>
    <a:srgbClr val="60A5DC"/>
    <a:srgbClr val="01708C"/>
    <a:srgbClr val="692146"/>
    <a:srgbClr val="720F11"/>
    <a:srgbClr val="9F22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95" autoAdjust="0"/>
    <p:restoredTop sz="80059" autoAdjust="0"/>
  </p:normalViewPr>
  <p:slideViewPr>
    <p:cSldViewPr snapToGrid="0">
      <p:cViewPr varScale="1">
        <p:scale>
          <a:sx n="54" d="100"/>
          <a:sy n="54" d="100"/>
        </p:scale>
        <p:origin x="1644" y="66"/>
      </p:cViewPr>
      <p:guideLst>
        <p:guide pos="1568"/>
        <p:guide orient="horz" pos="3000"/>
        <p:guide orient="horz" pos="384"/>
        <p:guide orient="horz" pos="2688"/>
        <p:guide orient="horz" pos="2904"/>
        <p:guide orient="horz" pos="1680"/>
        <p:guide orient="horz" pos="3216"/>
        <p:guide orient="horz" pos="3096"/>
        <p:guide pos="896"/>
        <p:guide pos="3968"/>
        <p:guide pos="6880"/>
        <p:guide pos="2597"/>
        <p:guide pos="288"/>
        <p:guide orient="horz" pos="2160"/>
        <p:guide orient="horz" pos="216"/>
      </p:guideLst>
    </p:cSldViewPr>
  </p:slideViewPr>
  <p:outlineViewPr>
    <p:cViewPr>
      <p:scale>
        <a:sx n="33" d="100"/>
        <a:sy n="33" d="100"/>
      </p:scale>
      <p:origin x="0" y="-14411"/>
    </p:cViewPr>
  </p:outlineViewPr>
  <p:notesTextViewPr>
    <p:cViewPr>
      <p:scale>
        <a:sx n="1" d="1"/>
        <a:sy n="1" d="1"/>
      </p:scale>
      <p:origin x="0" y="0"/>
    </p:cViewPr>
  </p:notesTextViewPr>
  <p:sorterViewPr>
    <p:cViewPr>
      <p:scale>
        <a:sx n="98" d="100"/>
        <a:sy n="98" d="100"/>
      </p:scale>
      <p:origin x="0" y="-2010"/>
    </p:cViewPr>
  </p:sorterViewPr>
  <p:notesViewPr>
    <p:cSldViewPr snapToGrid="0">
      <p:cViewPr varScale="1">
        <p:scale>
          <a:sx n="117" d="100"/>
          <a:sy n="117" d="100"/>
        </p:scale>
        <p:origin x="50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5" cy="462721"/>
          </a:xfrm>
          <a:prstGeom prst="rect">
            <a:avLst/>
          </a:prstGeom>
        </p:spPr>
        <p:txBody>
          <a:bodyPr vert="horz" lIns="87304" tIns="43652" rIns="87304" bIns="43652" rtlCol="0"/>
          <a:lstStyle>
            <a:lvl1pPr algn="l">
              <a:defRPr sz="1100"/>
            </a:lvl1pPr>
          </a:lstStyle>
          <a:p>
            <a:endParaRPr lang="en-US" dirty="0"/>
          </a:p>
        </p:txBody>
      </p:sp>
      <p:sp>
        <p:nvSpPr>
          <p:cNvPr id="3" name="Date Placeholder 2"/>
          <p:cNvSpPr>
            <a:spLocks noGrp="1"/>
          </p:cNvSpPr>
          <p:nvPr>
            <p:ph type="dt" sz="quarter" idx="1"/>
          </p:nvPr>
        </p:nvSpPr>
        <p:spPr>
          <a:xfrm>
            <a:off x="3970734" y="0"/>
            <a:ext cx="3038145" cy="462721"/>
          </a:xfrm>
          <a:prstGeom prst="rect">
            <a:avLst/>
          </a:prstGeom>
        </p:spPr>
        <p:txBody>
          <a:bodyPr vert="horz" lIns="87304" tIns="43652" rIns="87304" bIns="43652" rtlCol="0"/>
          <a:lstStyle>
            <a:lvl1pPr algn="r">
              <a:defRPr sz="1100"/>
            </a:lvl1pPr>
          </a:lstStyle>
          <a:p>
            <a:fld id="{7CF79C4C-9A95-4F23-B503-12D2C6F00E19}" type="datetimeFigureOut">
              <a:rPr lang="en-US" smtClean="0"/>
              <a:t>6/16/2020</a:t>
            </a:fld>
            <a:endParaRPr lang="en-US" dirty="0"/>
          </a:p>
        </p:txBody>
      </p:sp>
      <p:sp>
        <p:nvSpPr>
          <p:cNvPr id="4" name="Footer Placeholder 3"/>
          <p:cNvSpPr>
            <a:spLocks noGrp="1"/>
          </p:cNvSpPr>
          <p:nvPr>
            <p:ph type="ftr" sz="quarter" idx="2"/>
          </p:nvPr>
        </p:nvSpPr>
        <p:spPr>
          <a:xfrm>
            <a:off x="1" y="8773355"/>
            <a:ext cx="3038145" cy="462720"/>
          </a:xfrm>
          <a:prstGeom prst="rect">
            <a:avLst/>
          </a:prstGeom>
        </p:spPr>
        <p:txBody>
          <a:bodyPr vert="horz" lIns="87304" tIns="43652" rIns="87304" bIns="43652"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734" y="8773355"/>
            <a:ext cx="3038145" cy="462720"/>
          </a:xfrm>
          <a:prstGeom prst="rect">
            <a:avLst/>
          </a:prstGeom>
        </p:spPr>
        <p:txBody>
          <a:bodyPr vert="horz" lIns="87304" tIns="43652" rIns="87304" bIns="43652" rtlCol="0" anchor="b"/>
          <a:lstStyle>
            <a:lvl1pPr algn="r">
              <a:defRPr sz="1100"/>
            </a:lvl1pPr>
          </a:lstStyle>
          <a:p>
            <a:fld id="{9BEDD28F-82A9-4FAE-8C69-E41F27D67B02}" type="slidenum">
              <a:rPr lang="en-US" smtClean="0"/>
              <a:t>‹#›</a:t>
            </a:fld>
            <a:endParaRPr lang="en-US" dirty="0"/>
          </a:p>
        </p:txBody>
      </p:sp>
    </p:spTree>
    <p:extLst>
      <p:ext uri="{BB962C8B-B14F-4D97-AF65-F5344CB8AC3E}">
        <p14:creationId xmlns:p14="http://schemas.microsoft.com/office/powerpoint/2010/main" val="2766847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3407"/>
          </a:xfrm>
          <a:prstGeom prst="rect">
            <a:avLst/>
          </a:prstGeom>
        </p:spPr>
        <p:txBody>
          <a:bodyPr vert="horz" lIns="92290" tIns="46144" rIns="92290" bIns="46144" rtlCol="0"/>
          <a:lstStyle>
            <a:lvl1pPr algn="l">
              <a:defRPr sz="1200"/>
            </a:lvl1pPr>
          </a:lstStyle>
          <a:p>
            <a:endParaRPr lang="en-US" dirty="0"/>
          </a:p>
        </p:txBody>
      </p:sp>
      <p:sp>
        <p:nvSpPr>
          <p:cNvPr id="3" name="Date Placeholder 2"/>
          <p:cNvSpPr>
            <a:spLocks noGrp="1"/>
          </p:cNvSpPr>
          <p:nvPr>
            <p:ph type="dt" idx="1"/>
          </p:nvPr>
        </p:nvSpPr>
        <p:spPr>
          <a:xfrm>
            <a:off x="3970938" y="2"/>
            <a:ext cx="3037840" cy="463407"/>
          </a:xfrm>
          <a:prstGeom prst="rect">
            <a:avLst/>
          </a:prstGeom>
        </p:spPr>
        <p:txBody>
          <a:bodyPr vert="horz" lIns="92290" tIns="46144" rIns="92290" bIns="46144" rtlCol="0"/>
          <a:lstStyle>
            <a:lvl1pPr algn="r">
              <a:defRPr sz="1200"/>
            </a:lvl1pPr>
          </a:lstStyle>
          <a:p>
            <a:fld id="{2BE65169-DB50-4446-8324-0D580DBE95C4}" type="datetimeFigureOut">
              <a:rPr lang="en-US" smtClean="0"/>
              <a:t>6/16/2020</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2290" tIns="46144" rIns="92290" bIns="46144" rtlCol="0" anchor="ctr"/>
          <a:lstStyle/>
          <a:p>
            <a:endParaRPr lang="en-US" dirty="0"/>
          </a:p>
        </p:txBody>
      </p:sp>
      <p:sp>
        <p:nvSpPr>
          <p:cNvPr id="5" name="Notes Placeholder 4"/>
          <p:cNvSpPr>
            <a:spLocks noGrp="1"/>
          </p:cNvSpPr>
          <p:nvPr>
            <p:ph type="body" sz="quarter" idx="3"/>
          </p:nvPr>
        </p:nvSpPr>
        <p:spPr>
          <a:xfrm>
            <a:off x="701040" y="4444862"/>
            <a:ext cx="5608320" cy="3636705"/>
          </a:xfrm>
          <a:prstGeom prst="rect">
            <a:avLst/>
          </a:prstGeom>
        </p:spPr>
        <p:txBody>
          <a:bodyPr vert="horz" lIns="92290" tIns="46144" rIns="92290" bIns="461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2290" tIns="46144" rIns="92290" bIns="461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2290" tIns="46144" rIns="92290" bIns="46144" rtlCol="0" anchor="b"/>
          <a:lstStyle>
            <a:lvl1pPr algn="r">
              <a:defRPr sz="1200"/>
            </a:lvl1pPr>
          </a:lstStyle>
          <a:p>
            <a:fld id="{30DC0D4C-FD52-4CA4-A998-31C73A5A5BDE}" type="slidenum">
              <a:rPr lang="en-US" smtClean="0"/>
              <a:t>‹#›</a:t>
            </a:fld>
            <a:endParaRPr lang="en-US" dirty="0"/>
          </a:p>
        </p:txBody>
      </p:sp>
    </p:spTree>
    <p:extLst>
      <p:ext uri="{BB962C8B-B14F-4D97-AF65-F5344CB8AC3E}">
        <p14:creationId xmlns:p14="http://schemas.microsoft.com/office/powerpoint/2010/main" val="95182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Articles</a:t>
            </a:r>
          </a:p>
          <a:p>
            <a:r>
              <a:rPr lang="en-US" dirty="0"/>
              <a:t>AccessScience articles are written by world-renowned scientists, including 42 Nobel prize winners.  The articles are skillfully edited to engage and inform, bridging the gap from the classroom to independent STEM research.</a:t>
            </a:r>
          </a:p>
          <a:p>
            <a:endParaRPr lang="en-US" dirty="0"/>
          </a:p>
          <a:p>
            <a:r>
              <a:rPr lang="en-US" dirty="0"/>
              <a:t>PAIN POINT: Faculty &amp; librarians often ask for credible, authoritative science sources written at an accessible level, for students who need resources to bridge the gap between science textbooks and primary research articles.</a:t>
            </a:r>
          </a:p>
        </p:txBody>
      </p:sp>
      <p:sp>
        <p:nvSpPr>
          <p:cNvPr id="4" name="Slide Number Placeholder 3"/>
          <p:cNvSpPr>
            <a:spLocks noGrp="1"/>
          </p:cNvSpPr>
          <p:nvPr>
            <p:ph type="sldNum" sz="quarter" idx="5"/>
          </p:nvPr>
        </p:nvSpPr>
        <p:spPr/>
        <p:txBody>
          <a:bodyPr/>
          <a:lstStyle/>
          <a:p>
            <a:fld id="{30DC0D4C-FD52-4CA4-A998-31C73A5A5BDE}" type="slidenum">
              <a:rPr lang="en-US" smtClean="0"/>
              <a:t>2</a:t>
            </a:fld>
            <a:endParaRPr lang="en-US" dirty="0"/>
          </a:p>
        </p:txBody>
      </p:sp>
    </p:spTree>
    <p:extLst>
      <p:ext uri="{BB962C8B-B14F-4D97-AF65-F5344CB8AC3E}">
        <p14:creationId xmlns:p14="http://schemas.microsoft.com/office/powerpoint/2010/main" val="24318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BIOGRAPHIES tab, select a TOPIC, and open a BIOGRAPHY:]</a:t>
            </a:r>
          </a:p>
          <a:p>
            <a:r>
              <a:rPr lang="en-US" dirty="0"/>
              <a:t>	Biological Sciences/Health Sciences= TOPIC= Psychiatry &amp; Psychology; VIDEO= Newport, Elissa L.</a:t>
            </a:r>
          </a:p>
          <a:p>
            <a:pPr rtl="0"/>
            <a:r>
              <a:rPr lang="en-US" dirty="0"/>
              <a:t>	Physical Sciences= TOPIC= Mathematics; VIDEO= </a:t>
            </a:r>
            <a:r>
              <a:rPr lang="en-US" sz="1200" b="0" i="0" kern="1200" dirty="0">
                <a:solidFill>
                  <a:schemeClr val="tx1"/>
                </a:solidFill>
                <a:effectLst/>
                <a:latin typeface="+mn-lt"/>
                <a:ea typeface="+mn-ea"/>
                <a:cs typeface="+mn-cs"/>
              </a:rPr>
              <a:t>Daubechies, Ingrid</a:t>
            </a:r>
          </a:p>
          <a:p>
            <a:endParaRPr lang="en-US" dirty="0"/>
          </a:p>
          <a:p>
            <a:r>
              <a:rPr lang="en-US" dirty="0"/>
              <a:t>AccessScience contains over 3,000 TEXT biographies covering well-known scientific figures, as well as VIDEO biographies of contemporary award-winning scientists.</a:t>
            </a:r>
          </a:p>
          <a:p>
            <a:r>
              <a:rPr lang="en-US" dirty="0"/>
              <a:t>The VIDEO biographies are all under 6 minutes long, and cover not only the scientist’s background and major works but also how they got interested in science and the path they took, featuring perspectives from a diverse range of scientists. </a:t>
            </a:r>
          </a:p>
          <a:p>
            <a:endParaRPr lang="en-US" dirty="0"/>
          </a:p>
          <a:p>
            <a:r>
              <a:rPr lang="en-US" dirty="0"/>
              <a:t>PAIN POINT: Faculty &amp; librarians are often looking for resources to explain the history of science or technology, or for resources featuring modern-day scientists for students exploring various career paths. </a:t>
            </a:r>
          </a:p>
          <a:p>
            <a:endParaRPr lang="en-US" dirty="0"/>
          </a:p>
        </p:txBody>
      </p:sp>
      <p:sp>
        <p:nvSpPr>
          <p:cNvPr id="4" name="Slide Number Placeholder 3"/>
          <p:cNvSpPr>
            <a:spLocks noGrp="1"/>
          </p:cNvSpPr>
          <p:nvPr>
            <p:ph type="sldNum" sz="quarter" idx="5"/>
          </p:nvPr>
        </p:nvSpPr>
        <p:spPr/>
        <p:txBody>
          <a:bodyPr/>
          <a:lstStyle/>
          <a:p>
            <a:fld id="{30DC0D4C-FD52-4CA4-A998-31C73A5A5BDE}" type="slidenum">
              <a:rPr lang="en-US" smtClean="0"/>
              <a:t>11</a:t>
            </a:fld>
            <a:endParaRPr lang="en-US" dirty="0"/>
          </a:p>
        </p:txBody>
      </p:sp>
    </p:spTree>
    <p:extLst>
      <p:ext uri="{BB962C8B-B14F-4D97-AF65-F5344CB8AC3E}">
        <p14:creationId xmlns:p14="http://schemas.microsoft.com/office/powerpoint/2010/main" val="2206126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Instructional Support</a:t>
            </a:r>
          </a:p>
          <a:p>
            <a:r>
              <a:rPr lang="en-US" dirty="0"/>
              <a:t>AccessScience contains specially designed features to help faculty incorporate materials into their courses and to help students fully utilize these resources.</a:t>
            </a:r>
          </a:p>
          <a:p>
            <a:endParaRPr lang="en-US" dirty="0"/>
          </a:p>
          <a:p>
            <a:r>
              <a:rPr lang="en-US" dirty="0"/>
              <a:t>PAIN POINT: Faculty &amp; librarians need resources that help make their jobs easier.  AccessScience is a teaching tool and supports faculty by making it easy to find, use, and incorporate resources. </a:t>
            </a:r>
          </a:p>
        </p:txBody>
      </p:sp>
      <p:sp>
        <p:nvSpPr>
          <p:cNvPr id="4" name="Slide Number Placeholder 3"/>
          <p:cNvSpPr>
            <a:spLocks noGrp="1"/>
          </p:cNvSpPr>
          <p:nvPr>
            <p:ph type="sldNum" sz="quarter" idx="5"/>
          </p:nvPr>
        </p:nvSpPr>
        <p:spPr/>
        <p:txBody>
          <a:bodyPr/>
          <a:lstStyle/>
          <a:p>
            <a:fld id="{30DC0D4C-FD52-4CA4-A998-31C73A5A5BDE}" type="slidenum">
              <a:rPr lang="en-US" smtClean="0"/>
              <a:t>12</a:t>
            </a:fld>
            <a:endParaRPr lang="en-US" dirty="0"/>
          </a:p>
        </p:txBody>
      </p:sp>
    </p:spTree>
    <p:extLst>
      <p:ext uri="{BB962C8B-B14F-4D97-AF65-F5344CB8AC3E}">
        <p14:creationId xmlns:p14="http://schemas.microsoft.com/office/powerpoint/2010/main" val="245112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 FACULTY tab and open a CURRICULUM MAP:]</a:t>
            </a:r>
          </a:p>
          <a:p>
            <a:r>
              <a:rPr lang="en-US" dirty="0"/>
              <a:t>	Biological Sciences/Health Sciences= Genetics</a:t>
            </a:r>
          </a:p>
          <a:p>
            <a:r>
              <a:rPr lang="en-US" dirty="0"/>
              <a:t>	Physical Sciences= Astronomy</a:t>
            </a:r>
          </a:p>
          <a:p>
            <a:endParaRPr lang="en-US" dirty="0"/>
          </a:p>
          <a:p>
            <a:r>
              <a:rPr lang="en-US" dirty="0"/>
              <a:t>The FOR FACULTY tab contains resources specifically for faculty to help incorporate AccessScience resources into your teaching.</a:t>
            </a:r>
          </a:p>
          <a:p>
            <a:r>
              <a:rPr lang="en-US" dirty="0"/>
              <a:t>AccessScience CURRICULUM MAPS were developed by college science instructors and provide direct links to tables, graphs, diagrams, and other useful content tied to standard topics in a course outline.  Most links also contain suggested uses for including these resources in learning activities.  </a:t>
            </a:r>
          </a:p>
          <a:p>
            <a:r>
              <a:rPr lang="en-US" dirty="0"/>
              <a:t>The COPY LINK button to the right of each listed asset allows faculty to easily link to content from their learning management system. </a:t>
            </a:r>
          </a:p>
          <a:p>
            <a:endParaRPr lang="en-US" dirty="0"/>
          </a:p>
          <a:p>
            <a:r>
              <a:rPr lang="en-US" dirty="0"/>
              <a:t>PAIN POINT: Faculty are often overwhelmed by the volume of available resources, they want to be able to easily see what’s available for their course topics and be able to easily share resources with students.  </a:t>
            </a:r>
          </a:p>
        </p:txBody>
      </p:sp>
      <p:sp>
        <p:nvSpPr>
          <p:cNvPr id="4" name="Slide Number Placeholder 3"/>
          <p:cNvSpPr>
            <a:spLocks noGrp="1"/>
          </p:cNvSpPr>
          <p:nvPr>
            <p:ph type="sldNum" sz="quarter" idx="5"/>
          </p:nvPr>
        </p:nvSpPr>
        <p:spPr/>
        <p:txBody>
          <a:bodyPr/>
          <a:lstStyle/>
          <a:p>
            <a:fld id="{30DC0D4C-FD52-4CA4-A998-31C73A5A5BDE}" type="slidenum">
              <a:rPr lang="en-US" smtClean="0"/>
              <a:t>13</a:t>
            </a:fld>
            <a:endParaRPr lang="en-US" dirty="0"/>
          </a:p>
        </p:txBody>
      </p:sp>
    </p:spTree>
    <p:extLst>
      <p:ext uri="{BB962C8B-B14F-4D97-AF65-F5344CB8AC3E}">
        <p14:creationId xmlns:p14="http://schemas.microsoft.com/office/powerpoint/2010/main" val="215708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MAP in the previous slide, click on the following ASSET to open an article:]</a:t>
            </a:r>
          </a:p>
          <a:p>
            <a:r>
              <a:rPr lang="en-US" dirty="0"/>
              <a:t>	Biological Sciences/Health Sciences= COURSE TOPIC= Structure of Genetic Material; ASSET= Diagram “This figure from the article on DNA…”</a:t>
            </a:r>
          </a:p>
          <a:p>
            <a:r>
              <a:rPr lang="en-US" dirty="0"/>
              <a:t>	Physical Sciences= COURSE TOPIC= The Earth-Moon System; ASSET= Map “This map of the far side of the Moon…”</a:t>
            </a:r>
          </a:p>
          <a:p>
            <a:r>
              <a:rPr lang="en-US" dirty="0"/>
              <a:t>[SCROLL to the top of the article to show the KEY CONCEPTS section, then scroll to the end to show the TEST YOUR UNDERSTANDING section]</a:t>
            </a:r>
          </a:p>
          <a:p>
            <a:endParaRPr lang="en-US" dirty="0"/>
          </a:p>
          <a:p>
            <a:r>
              <a:rPr lang="en-US" dirty="0"/>
              <a:t>ARTICLES contain several features to guide student learning, including KEY CONCEPTS and TEST YOUR UNDERSTANDING questions.</a:t>
            </a:r>
          </a:p>
          <a:p>
            <a:r>
              <a:rPr lang="en-US" dirty="0"/>
              <a:t>KEY CONCEPTS describe the major points that students should be able to identify from reading the article content and helps to focus learning.</a:t>
            </a:r>
          </a:p>
          <a:p>
            <a:r>
              <a:rPr lang="en-US" dirty="0"/>
              <a:t>At the end of some articles, a TEST YOUR UNDERSTANDING self-assessment section provides critical thinking questions to reflect on what was learned.</a:t>
            </a:r>
          </a:p>
          <a:p>
            <a:r>
              <a:rPr lang="en-US" dirty="0"/>
              <a:t>A link to answers for the Test Your Understanding questions can be found on the FOR FACULTY tab.</a:t>
            </a:r>
          </a:p>
          <a:p>
            <a:endParaRPr lang="en-US" dirty="0"/>
          </a:p>
          <a:p>
            <a:r>
              <a:rPr lang="en-US" dirty="0"/>
              <a:t>PAIN POINT: Faculty are often looking for resources that help with creating assignments, or for resources to point students to for self-directed learning. </a:t>
            </a:r>
          </a:p>
        </p:txBody>
      </p:sp>
      <p:sp>
        <p:nvSpPr>
          <p:cNvPr id="4" name="Slide Number Placeholder 3"/>
          <p:cNvSpPr>
            <a:spLocks noGrp="1"/>
          </p:cNvSpPr>
          <p:nvPr>
            <p:ph type="sldNum" sz="quarter" idx="5"/>
          </p:nvPr>
        </p:nvSpPr>
        <p:spPr/>
        <p:txBody>
          <a:bodyPr/>
          <a:lstStyle/>
          <a:p>
            <a:fld id="{30DC0D4C-FD52-4CA4-A998-31C73A5A5BDE}" type="slidenum">
              <a:rPr lang="en-US" smtClean="0"/>
              <a:t>14</a:t>
            </a:fld>
            <a:endParaRPr lang="en-US" dirty="0"/>
          </a:p>
        </p:txBody>
      </p:sp>
    </p:spTree>
    <p:extLst>
      <p:ext uri="{BB962C8B-B14F-4D97-AF65-F5344CB8AC3E}">
        <p14:creationId xmlns:p14="http://schemas.microsoft.com/office/powerpoint/2010/main" val="81474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ARTICLE from the previous slide, scroll up to the top to point out TOOLS]</a:t>
            </a:r>
          </a:p>
          <a:p>
            <a:endParaRPr lang="en-US" dirty="0"/>
          </a:p>
          <a:p>
            <a:r>
              <a:rPr lang="en-US" dirty="0"/>
              <a:t>All content on AccessScience has TOOLS available to support users.  These blue buttons appear on every content page and allow users to easily generate a citation (CITE), share a link to the content via email (EMAIL), social media (SHARE), or copying a direct link (LINK).  Users can also print a copy of the content for offline use (PRINT) or save the item to their personal My AccessScience account (SAVE).</a:t>
            </a:r>
          </a:p>
          <a:p>
            <a:r>
              <a:rPr lang="en-US" dirty="0"/>
              <a:t>A MY ACCESSSCIENCE personal account is a free optional feature that allows users to save specific items to refer to later, save searches to run again, and sign up for email alerts when new content is added.  You can register for a personal account from any page using the My AccessScience widget at the top of the right sidebar.  When signed in, this widget will allow you to view how many saved items and searches you have, and can be used to link over to view these items in your account.</a:t>
            </a:r>
          </a:p>
          <a:p>
            <a:endParaRPr lang="en-US" dirty="0"/>
          </a:p>
          <a:p>
            <a:r>
              <a:rPr lang="en-US" dirty="0"/>
              <a:t>PAIN POINT: Faculty &amp; librarians are often looking for resources that are easy to share with students and that help students to appropriately cite their sources.  Faculty &amp; librarians are often hesitant to create additional personal accounts, and AccessScience does not require a personal account to use the site and resources, a personal account is just an added feature to more easily organize resources.  </a:t>
            </a:r>
          </a:p>
          <a:p>
            <a:endParaRPr lang="en-US" dirty="0"/>
          </a:p>
        </p:txBody>
      </p:sp>
      <p:sp>
        <p:nvSpPr>
          <p:cNvPr id="4" name="Slide Number Placeholder 3"/>
          <p:cNvSpPr>
            <a:spLocks noGrp="1"/>
          </p:cNvSpPr>
          <p:nvPr>
            <p:ph type="sldNum" sz="quarter" idx="5"/>
          </p:nvPr>
        </p:nvSpPr>
        <p:spPr/>
        <p:txBody>
          <a:bodyPr/>
          <a:lstStyle/>
          <a:p>
            <a:fld id="{30DC0D4C-FD52-4CA4-A998-31C73A5A5BDE}" type="slidenum">
              <a:rPr lang="en-US" smtClean="0"/>
              <a:t>15</a:t>
            </a:fld>
            <a:endParaRPr lang="en-US" dirty="0"/>
          </a:p>
        </p:txBody>
      </p:sp>
    </p:spTree>
    <p:extLst>
      <p:ext uri="{BB962C8B-B14F-4D97-AF65-F5344CB8AC3E}">
        <p14:creationId xmlns:p14="http://schemas.microsoft.com/office/powerpoint/2010/main" val="1129609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FOR LIBRARIANS</a:t>
            </a:r>
          </a:p>
          <a:p>
            <a:r>
              <a:rPr lang="en-US" dirty="0"/>
              <a:t>AccessScience has resources for librarians to help support users on the site and to promote the site to your institution.  </a:t>
            </a:r>
          </a:p>
          <a:p>
            <a:endParaRPr lang="en-US" dirty="0"/>
          </a:p>
          <a:p>
            <a:r>
              <a:rPr lang="en-US" dirty="0"/>
              <a:t>PAIN POINT: Librarians are often looking for support in creating awareness around available resources and how to use those resources.</a:t>
            </a:r>
          </a:p>
        </p:txBody>
      </p:sp>
      <p:sp>
        <p:nvSpPr>
          <p:cNvPr id="4" name="Slide Number Placeholder 3"/>
          <p:cNvSpPr>
            <a:spLocks noGrp="1"/>
          </p:cNvSpPr>
          <p:nvPr>
            <p:ph type="sldNum" sz="quarter" idx="5"/>
          </p:nvPr>
        </p:nvSpPr>
        <p:spPr/>
        <p:txBody>
          <a:bodyPr/>
          <a:lstStyle/>
          <a:p>
            <a:fld id="{30DC0D4C-FD52-4CA4-A998-31C73A5A5BDE}" type="slidenum">
              <a:rPr lang="en-US" smtClean="0"/>
              <a:t>16</a:t>
            </a:fld>
            <a:endParaRPr lang="en-US" dirty="0"/>
          </a:p>
        </p:txBody>
      </p:sp>
    </p:spTree>
    <p:extLst>
      <p:ext uri="{BB962C8B-B14F-4D97-AF65-F5344CB8AC3E}">
        <p14:creationId xmlns:p14="http://schemas.microsoft.com/office/powerpoint/2010/main" val="317082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 the FOR ADMINS tab, Scroll down to show the PROMOTING section and the USER GUIDES and VIDEOS sections]</a:t>
            </a:r>
          </a:p>
          <a:p>
            <a:r>
              <a:rPr lang="en-US" dirty="0"/>
              <a:t>The FOR ADMINS tab contains resources specifically to help librarians administer their institutional account and help their users make the most of AccessScience. </a:t>
            </a:r>
          </a:p>
          <a:p>
            <a:r>
              <a:rPr lang="en-US" dirty="0"/>
              <a:t>PROMOTIONAL materials such as flyers, email templates, web banners, and more are available to help announce a new subscription or remind faculty and students of resources available to them.</a:t>
            </a:r>
          </a:p>
          <a:p>
            <a:r>
              <a:rPr lang="en-US" dirty="0"/>
              <a:t>GUIDES and VIDEO tutorials can be shared to answer user questions and to help faculty and students fully utilize the resources available on the site. </a:t>
            </a:r>
          </a:p>
          <a:p>
            <a:endParaRPr lang="en-US" dirty="0"/>
          </a:p>
          <a:p>
            <a:r>
              <a:rPr lang="en-US" dirty="0"/>
              <a:t>PAIN POINT: Librarians are often looking for materials to help with getting their institution to know about and use digital resources.  </a:t>
            </a:r>
          </a:p>
        </p:txBody>
      </p:sp>
      <p:sp>
        <p:nvSpPr>
          <p:cNvPr id="4" name="Slide Number Placeholder 3"/>
          <p:cNvSpPr>
            <a:spLocks noGrp="1"/>
          </p:cNvSpPr>
          <p:nvPr>
            <p:ph type="sldNum" sz="quarter" idx="5"/>
          </p:nvPr>
        </p:nvSpPr>
        <p:spPr/>
        <p:txBody>
          <a:bodyPr/>
          <a:lstStyle/>
          <a:p>
            <a:fld id="{30DC0D4C-FD52-4CA4-A998-31C73A5A5BDE}" type="slidenum">
              <a:rPr lang="en-US" smtClean="0"/>
              <a:t>17</a:t>
            </a:fld>
            <a:endParaRPr lang="en-US" dirty="0"/>
          </a:p>
        </p:txBody>
      </p:sp>
    </p:spTree>
    <p:extLst>
      <p:ext uri="{BB962C8B-B14F-4D97-AF65-F5344CB8AC3E}">
        <p14:creationId xmlns:p14="http://schemas.microsoft.com/office/powerpoint/2010/main" val="3842831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FOR ADMINS tab, scroll down and use the link to open the AccessScience LIBGUIDE, then click through the various tabs on the GUIDE]</a:t>
            </a:r>
          </a:p>
          <a:p>
            <a:endParaRPr lang="en-US" dirty="0"/>
          </a:p>
          <a:p>
            <a:r>
              <a:rPr lang="en-US" dirty="0"/>
              <a:t>The AccessScience LIBGUIDE also contains information on the site, available content, and tips for use, in a familiar format that can easily be incorporated into other LibGuides. </a:t>
            </a:r>
          </a:p>
          <a:p>
            <a:r>
              <a:rPr lang="en-US" dirty="0"/>
              <a:t>The LIBGUIDE also contains a sampling of content for the major science disciplines, and research topic suggestions and help for students navigating a research paper or project.</a:t>
            </a:r>
          </a:p>
          <a:p>
            <a:endParaRPr lang="en-US" dirty="0"/>
          </a:p>
          <a:p>
            <a:r>
              <a:rPr lang="en-US" dirty="0"/>
              <a:t>PAIN POINT: Librarians need resources in various formats to reach their users.  Many libraries use the </a:t>
            </a:r>
            <a:r>
              <a:rPr lang="en-US" dirty="0" err="1"/>
              <a:t>Springshare</a:t>
            </a:r>
            <a:r>
              <a:rPr lang="en-US" dirty="0"/>
              <a:t> LibGuide platform for research guides, and can easily link to the AccessScience guide or reuse any piece of it in their own guides.</a:t>
            </a:r>
          </a:p>
        </p:txBody>
      </p:sp>
      <p:sp>
        <p:nvSpPr>
          <p:cNvPr id="4" name="Slide Number Placeholder 3"/>
          <p:cNvSpPr>
            <a:spLocks noGrp="1"/>
          </p:cNvSpPr>
          <p:nvPr>
            <p:ph type="sldNum" sz="quarter" idx="5"/>
          </p:nvPr>
        </p:nvSpPr>
        <p:spPr/>
        <p:txBody>
          <a:bodyPr/>
          <a:lstStyle/>
          <a:p>
            <a:fld id="{30DC0D4C-FD52-4CA4-A998-31C73A5A5BDE}" type="slidenum">
              <a:rPr lang="en-US" smtClean="0"/>
              <a:t>18</a:t>
            </a:fld>
            <a:endParaRPr lang="en-US" dirty="0"/>
          </a:p>
        </p:txBody>
      </p:sp>
    </p:spTree>
    <p:extLst>
      <p:ext uri="{BB962C8B-B14F-4D97-AF65-F5344CB8AC3E}">
        <p14:creationId xmlns:p14="http://schemas.microsoft.com/office/powerpoint/2010/main" val="119445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FOR ADMINS tab, show the USAGE STATISTICS section at the top of the page]</a:t>
            </a:r>
          </a:p>
          <a:p>
            <a:endParaRPr lang="en-US" dirty="0"/>
          </a:p>
          <a:p>
            <a:r>
              <a:rPr lang="en-US" dirty="0"/>
              <a:t>Librarians can monitor their institutions usage statistics and customize their AccessScience site with their institution’s URL to let users know that they have access via their library’s subscription.</a:t>
            </a:r>
          </a:p>
          <a:p>
            <a:r>
              <a:rPr lang="en-US" dirty="0"/>
              <a:t>Librarians can also set up an </a:t>
            </a:r>
            <a:r>
              <a:rPr lang="en-US" dirty="0" err="1"/>
              <a:t>OpenURL</a:t>
            </a:r>
            <a:r>
              <a:rPr lang="en-US" dirty="0"/>
              <a:t> connection to display next to any link to external articles on the site for seamless access to other library provided resources. </a:t>
            </a:r>
          </a:p>
          <a:p>
            <a:endParaRPr lang="en-US" dirty="0"/>
          </a:p>
          <a:p>
            <a:r>
              <a:rPr lang="en-US" dirty="0"/>
              <a:t>PAIN POINT: Librarians often need to be able to stay updated on resource usage and want to be able to manage aspects of their subscription themselves.  Librarians also often want to be able to include their own branding so that they are more visible to users; it is important that users are aware that resources are being provided through their library. </a:t>
            </a:r>
          </a:p>
        </p:txBody>
      </p:sp>
      <p:sp>
        <p:nvSpPr>
          <p:cNvPr id="4" name="Slide Number Placeholder 3"/>
          <p:cNvSpPr>
            <a:spLocks noGrp="1"/>
          </p:cNvSpPr>
          <p:nvPr>
            <p:ph type="sldNum" sz="quarter" idx="5"/>
          </p:nvPr>
        </p:nvSpPr>
        <p:spPr/>
        <p:txBody>
          <a:bodyPr/>
          <a:lstStyle/>
          <a:p>
            <a:fld id="{30DC0D4C-FD52-4CA4-A998-31C73A5A5BDE}" type="slidenum">
              <a:rPr lang="en-US" smtClean="0"/>
              <a:t>19</a:t>
            </a:fld>
            <a:endParaRPr lang="en-US" dirty="0"/>
          </a:p>
        </p:txBody>
      </p:sp>
    </p:spTree>
    <p:extLst>
      <p:ext uri="{BB962C8B-B14F-4D97-AF65-F5344CB8AC3E}">
        <p14:creationId xmlns:p14="http://schemas.microsoft.com/office/powerpoint/2010/main" val="2501451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DC0D4C-FD52-4CA4-A998-31C73A5A5BDE}" type="slidenum">
              <a:rPr lang="en-US" smtClean="0"/>
              <a:t>21</a:t>
            </a:fld>
            <a:endParaRPr lang="en-US" dirty="0"/>
          </a:p>
        </p:txBody>
      </p:sp>
    </p:spTree>
    <p:extLst>
      <p:ext uri="{BB962C8B-B14F-4D97-AF65-F5344CB8AC3E}">
        <p14:creationId xmlns:p14="http://schemas.microsoft.com/office/powerpoint/2010/main" val="1370460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LINKS on the homepage to browse available articles by discipline. AccessScience covers all major scientific disciplines and articles are continuously reviewed and updated. </a:t>
            </a:r>
          </a:p>
          <a:p>
            <a:r>
              <a:rPr lang="en-US" dirty="0"/>
              <a:t>[Click on a subject:}</a:t>
            </a:r>
          </a:p>
          <a:p>
            <a:r>
              <a:rPr lang="en-US" dirty="0"/>
              <a:t>	Biological Sciences/Health Sciences= Biology &amp; Biomedicine; SUBTOPIC= Cell Biology</a:t>
            </a:r>
          </a:p>
          <a:p>
            <a:r>
              <a:rPr lang="en-US" dirty="0"/>
              <a:t>	Physical Sciences= Physics; SUBTOPIC= Classical Mechanics</a:t>
            </a:r>
          </a:p>
          <a:p>
            <a:r>
              <a:rPr lang="en-US" dirty="0"/>
              <a:t>Point out that each SUBJECT has a range of SUBTOPICS, showing the depth of content on the site as well a the breadth.</a:t>
            </a:r>
          </a:p>
          <a:p>
            <a:endParaRPr lang="en-US" dirty="0"/>
          </a:p>
          <a:p>
            <a:r>
              <a:rPr lang="en-US" dirty="0"/>
              <a:t>PAIN POINT: Librarians are often looking for a broad science database that covers many disciplines, AccessScience covers everything from larger disciplines like Biology &amp; Biomedicine to more niche disciplines like Paleontology and Zoology. 	</a:t>
            </a:r>
          </a:p>
        </p:txBody>
      </p:sp>
      <p:sp>
        <p:nvSpPr>
          <p:cNvPr id="4" name="Slide Number Placeholder 3"/>
          <p:cNvSpPr>
            <a:spLocks noGrp="1"/>
          </p:cNvSpPr>
          <p:nvPr>
            <p:ph type="sldNum" sz="quarter" idx="5"/>
          </p:nvPr>
        </p:nvSpPr>
        <p:spPr/>
        <p:txBody>
          <a:bodyPr/>
          <a:lstStyle/>
          <a:p>
            <a:fld id="{30DC0D4C-FD52-4CA4-A998-31C73A5A5BDE}" type="slidenum">
              <a:rPr lang="en-US" smtClean="0"/>
              <a:t>3</a:t>
            </a:fld>
            <a:endParaRPr lang="en-US" dirty="0"/>
          </a:p>
        </p:txBody>
      </p:sp>
    </p:spTree>
    <p:extLst>
      <p:ext uri="{BB962C8B-B14F-4D97-AF65-F5344CB8AC3E}">
        <p14:creationId xmlns:p14="http://schemas.microsoft.com/office/powerpoint/2010/main" val="481012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DC0D4C-FD52-4CA4-A998-31C73A5A5BDE}" type="slidenum">
              <a:rPr lang="en-US" smtClean="0"/>
              <a:t>22</a:t>
            </a:fld>
            <a:endParaRPr lang="en-US" dirty="0"/>
          </a:p>
        </p:txBody>
      </p:sp>
    </p:spTree>
    <p:extLst>
      <p:ext uri="{BB962C8B-B14F-4D97-AF65-F5344CB8AC3E}">
        <p14:creationId xmlns:p14="http://schemas.microsoft.com/office/powerpoint/2010/main" val="101100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DC0D4C-FD52-4CA4-A998-31C73A5A5BDE}" type="slidenum">
              <a:rPr lang="en-US" smtClean="0"/>
              <a:t>23</a:t>
            </a:fld>
            <a:endParaRPr lang="en-US" dirty="0"/>
          </a:p>
        </p:txBody>
      </p:sp>
    </p:spTree>
    <p:extLst>
      <p:ext uri="{BB962C8B-B14F-4D97-AF65-F5344CB8AC3E}">
        <p14:creationId xmlns:p14="http://schemas.microsoft.com/office/powerpoint/2010/main" val="3980703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INTERNAL USE ONLY</a:t>
            </a:r>
          </a:p>
        </p:txBody>
      </p:sp>
      <p:sp>
        <p:nvSpPr>
          <p:cNvPr id="4" name="Slide Number Placeholder 3"/>
          <p:cNvSpPr>
            <a:spLocks noGrp="1"/>
          </p:cNvSpPr>
          <p:nvPr>
            <p:ph type="sldNum" sz="quarter" idx="5"/>
          </p:nvPr>
        </p:nvSpPr>
        <p:spPr/>
        <p:txBody>
          <a:bodyPr/>
          <a:lstStyle/>
          <a:p>
            <a:fld id="{30DC0D4C-FD52-4CA4-A998-31C73A5A5BDE}" type="slidenum">
              <a:rPr lang="en-US" smtClean="0"/>
              <a:t>24</a:t>
            </a:fld>
            <a:endParaRPr lang="en-US" dirty="0"/>
          </a:p>
        </p:txBody>
      </p:sp>
    </p:spTree>
    <p:extLst>
      <p:ext uri="{BB962C8B-B14F-4D97-AF65-F5344CB8AC3E}">
        <p14:creationId xmlns:p14="http://schemas.microsoft.com/office/powerpoint/2010/main" val="109646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SUBTOPIC list on the last slide, open an ARTICLE:]</a:t>
            </a:r>
          </a:p>
          <a:p>
            <a:r>
              <a:rPr lang="en-US" dirty="0"/>
              <a:t>	Biological Sciences/Health Sciences= Enzyme</a:t>
            </a:r>
          </a:p>
          <a:p>
            <a:r>
              <a:rPr lang="en-US" dirty="0"/>
              <a:t>	Physical Sciences= Conservation of energy</a:t>
            </a:r>
          </a:p>
          <a:p>
            <a:r>
              <a:rPr lang="en-US" dirty="0"/>
              <a:t>Information on the AUTHOR of an article and their institutional affiliations are listed underneath the article title to easily show the credibility of the article contents. </a:t>
            </a:r>
          </a:p>
          <a:p>
            <a:r>
              <a:rPr lang="en-US" dirty="0"/>
              <a:t>Also in this section is the DATE the article was last reviewed, a DOI LINK for persistent access, and links to all of the SUBTOPICS where this article is listed. </a:t>
            </a:r>
          </a:p>
          <a:p>
            <a:endParaRPr lang="en-US" dirty="0"/>
          </a:p>
          <a:p>
            <a:r>
              <a:rPr lang="en-US" dirty="0"/>
              <a:t>PAIN POINT: Faculty &amp; librarians are often looking for credible sources they can point students to for research, and are teaching students to think critically about the authority of content they read.  AccessScience makes it very easy to find and confirm the credentials of our authors. </a:t>
            </a:r>
          </a:p>
        </p:txBody>
      </p:sp>
      <p:sp>
        <p:nvSpPr>
          <p:cNvPr id="4" name="Slide Number Placeholder 3"/>
          <p:cNvSpPr>
            <a:spLocks noGrp="1"/>
          </p:cNvSpPr>
          <p:nvPr>
            <p:ph type="sldNum" sz="quarter" idx="5"/>
          </p:nvPr>
        </p:nvSpPr>
        <p:spPr/>
        <p:txBody>
          <a:bodyPr/>
          <a:lstStyle/>
          <a:p>
            <a:fld id="{30DC0D4C-FD52-4CA4-A998-31C73A5A5BDE}" type="slidenum">
              <a:rPr lang="en-US" smtClean="0"/>
              <a:t>4</a:t>
            </a:fld>
            <a:endParaRPr lang="en-US" dirty="0"/>
          </a:p>
        </p:txBody>
      </p:sp>
    </p:spTree>
    <p:extLst>
      <p:ext uri="{BB962C8B-B14F-4D97-AF65-F5344CB8AC3E}">
        <p14:creationId xmlns:p14="http://schemas.microsoft.com/office/powerpoint/2010/main" val="505475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through the article to the RELATED PRIMARY LITERATURE section]</a:t>
            </a:r>
          </a:p>
          <a:p>
            <a:r>
              <a:rPr lang="en-US" dirty="0"/>
              <a:t>AccessScience serves as a gateway to scientific knowledge, by offering LINKS to primary research material at the end of articles.</a:t>
            </a:r>
          </a:p>
          <a:p>
            <a:r>
              <a:rPr lang="en-US" dirty="0"/>
              <a:t>These references are updated whenever the article content is updated to keep them current and representative of newer work being done on the topic.</a:t>
            </a:r>
          </a:p>
          <a:p>
            <a:r>
              <a:rPr lang="en-US" dirty="0"/>
              <a:t>AccessScience editors also try to choose Open Access articles whenever possible so that more users can get access directly to the primary works through these links.</a:t>
            </a:r>
          </a:p>
          <a:p>
            <a:r>
              <a:rPr lang="en-US" dirty="0"/>
              <a:t>The ADDITIONAL READING section contains additional books and websites that are useful for gaining a deeper knowledge on the topic. </a:t>
            </a:r>
          </a:p>
          <a:p>
            <a:endParaRPr lang="en-US" dirty="0"/>
          </a:p>
          <a:p>
            <a:r>
              <a:rPr lang="en-US" dirty="0"/>
              <a:t>PAIN POINT:  Faculty &amp; librarians often direct students to find additional sources for a research paper or project, and AccessScience helps with providing a curated list of primary literature to get students started, while also being an authoritative and citable source itself. </a:t>
            </a:r>
          </a:p>
        </p:txBody>
      </p:sp>
      <p:sp>
        <p:nvSpPr>
          <p:cNvPr id="4" name="Slide Number Placeholder 3"/>
          <p:cNvSpPr>
            <a:spLocks noGrp="1"/>
          </p:cNvSpPr>
          <p:nvPr>
            <p:ph type="sldNum" sz="quarter" idx="5"/>
          </p:nvPr>
        </p:nvSpPr>
        <p:spPr/>
        <p:txBody>
          <a:bodyPr/>
          <a:lstStyle/>
          <a:p>
            <a:fld id="{30DC0D4C-FD52-4CA4-A998-31C73A5A5BDE}" type="slidenum">
              <a:rPr lang="en-US" smtClean="0"/>
              <a:t>5</a:t>
            </a:fld>
            <a:endParaRPr lang="en-US" dirty="0"/>
          </a:p>
        </p:txBody>
      </p:sp>
    </p:spTree>
    <p:extLst>
      <p:ext uri="{BB962C8B-B14F-4D97-AF65-F5344CB8AC3E}">
        <p14:creationId xmlns:p14="http://schemas.microsoft.com/office/powerpoint/2010/main" val="1326454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Briefings &amp; News Stories</a:t>
            </a:r>
          </a:p>
          <a:p>
            <a:r>
              <a:rPr lang="en-US" dirty="0"/>
              <a:t>Briefings and curated news stories cover timely, relevant concepts in science and technology and provide a great starting place for research topics ideas.</a:t>
            </a:r>
          </a:p>
          <a:p>
            <a:endParaRPr lang="en-US" dirty="0"/>
          </a:p>
          <a:p>
            <a:r>
              <a:rPr lang="en-US" dirty="0"/>
              <a:t>PAIN POINTS: Faculty are often looking for relevant newsworthy content to include in their courses that are authoritative and written in an accessible style.  Faculty &amp; librarians also often help students with selecting topics for research papers or projects and are looking for sources to recommend that allow students to browse through potential topics to find something of interest.</a:t>
            </a:r>
          </a:p>
        </p:txBody>
      </p:sp>
      <p:sp>
        <p:nvSpPr>
          <p:cNvPr id="4" name="Slide Number Placeholder 3"/>
          <p:cNvSpPr>
            <a:spLocks noGrp="1"/>
          </p:cNvSpPr>
          <p:nvPr>
            <p:ph type="sldNum" sz="quarter" idx="5"/>
          </p:nvPr>
        </p:nvSpPr>
        <p:spPr/>
        <p:txBody>
          <a:bodyPr/>
          <a:lstStyle/>
          <a:p>
            <a:fld id="{30DC0D4C-FD52-4CA4-A998-31C73A5A5BDE}" type="slidenum">
              <a:rPr lang="en-US" smtClean="0"/>
              <a:t>6</a:t>
            </a:fld>
            <a:endParaRPr lang="en-US" dirty="0"/>
          </a:p>
        </p:txBody>
      </p:sp>
    </p:spTree>
    <p:extLst>
      <p:ext uri="{BB962C8B-B14F-4D97-AF65-F5344CB8AC3E}">
        <p14:creationId xmlns:p14="http://schemas.microsoft.com/office/powerpoint/2010/main" val="3392572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BRIEFINGS tab, and select “Briefings by Topic”:]</a:t>
            </a:r>
          </a:p>
          <a:p>
            <a:r>
              <a:rPr lang="en-US" dirty="0"/>
              <a:t>	Biological Sciences/Health Sciences= Health Sciences</a:t>
            </a:r>
          </a:p>
          <a:p>
            <a:r>
              <a:rPr lang="en-US" dirty="0"/>
              <a:t>	Physical Sciences= Engineering &amp; Materials</a:t>
            </a:r>
          </a:p>
          <a:p>
            <a:endParaRPr lang="en-US" dirty="0"/>
          </a:p>
          <a:p>
            <a:r>
              <a:rPr lang="en-US" dirty="0"/>
              <a:t>In addition to the in-depth articles, AccessScience also contains BREIFINGS, which are shorter, more topical pieces on new discoveries and events, written by AccessScience editors, and NEWS STORIES, which are a curated collection from Science News Magazine, an independent source of accurate scientific information. </a:t>
            </a:r>
          </a:p>
          <a:p>
            <a:r>
              <a:rPr lang="en-US" dirty="0"/>
              <a:t>Both BREIFINGS and NEWS STORIES can be browsed by TOPIC and are a great resource for students searching for a topic for a paper or project.</a:t>
            </a:r>
          </a:p>
          <a:p>
            <a:endParaRPr lang="en-US" dirty="0"/>
          </a:p>
          <a:p>
            <a:r>
              <a:rPr lang="en-US" dirty="0"/>
              <a:t>PAIN POINT: Faculty &amp; librarians often need resources for students selecting research topics, students can use the browsable lists to find something that is interesting and relevant to them.</a:t>
            </a:r>
          </a:p>
        </p:txBody>
      </p:sp>
      <p:sp>
        <p:nvSpPr>
          <p:cNvPr id="4" name="Slide Number Placeholder 3"/>
          <p:cNvSpPr>
            <a:spLocks noGrp="1"/>
          </p:cNvSpPr>
          <p:nvPr>
            <p:ph type="sldNum" sz="quarter" idx="5"/>
          </p:nvPr>
        </p:nvSpPr>
        <p:spPr/>
        <p:txBody>
          <a:bodyPr/>
          <a:lstStyle/>
          <a:p>
            <a:fld id="{30DC0D4C-FD52-4CA4-A998-31C73A5A5BDE}" type="slidenum">
              <a:rPr lang="en-US" smtClean="0"/>
              <a:t>7</a:t>
            </a:fld>
            <a:endParaRPr lang="en-US" dirty="0"/>
          </a:p>
        </p:txBody>
      </p:sp>
    </p:spTree>
    <p:extLst>
      <p:ext uri="{BB962C8B-B14F-4D97-AF65-F5344CB8AC3E}">
        <p14:creationId xmlns:p14="http://schemas.microsoft.com/office/powerpoint/2010/main" val="180913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TOPIC in the previous slide, open a BREIFING:]</a:t>
            </a:r>
          </a:p>
          <a:p>
            <a:pPr rtl="0"/>
            <a:r>
              <a:rPr lang="en-US" dirty="0"/>
              <a:t>	Biological Sciences/Health Sciences= </a:t>
            </a:r>
            <a:r>
              <a:rPr lang="en-US" sz="1200" b="0" i="0" kern="1200" dirty="0">
                <a:solidFill>
                  <a:schemeClr val="tx1"/>
                </a:solidFill>
                <a:effectLst/>
                <a:latin typeface="+mn-lt"/>
                <a:ea typeface="+mn-ea"/>
                <a:cs typeface="+mn-cs"/>
              </a:rPr>
              <a:t>Measles can cause loss of immune-system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Physical Sciences= </a:t>
            </a:r>
            <a:r>
              <a:rPr lang="en-US" sz="1200" b="0" i="0" kern="1200" dirty="0">
                <a:solidFill>
                  <a:schemeClr val="tx1"/>
                </a:solidFill>
                <a:effectLst/>
                <a:latin typeface="+mn-lt"/>
                <a:ea typeface="+mn-ea"/>
                <a:cs typeface="+mn-cs"/>
              </a:rPr>
              <a:t>Hydrogen fuel cell-powered marine vessels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RELATED CONTENT SIDEBAR creates further connections between content within AccessScience.  Appearing on all content types, this sidebar highlights additional articles, briefings, videos, biographies and projects that are relevant to the content being viewed.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“SEE ALSO” links at the end of paragraphs provide additional content suggestions for a deeper understanding of topics being discussed.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PAIN POINT: Faculty &amp; librarians often find that students have trouble selecting a topic for a research paper or project that has an appropriate scope and is not too broad or too narrow.  Briefings and News Stories link out to additional external content and content on AccessScience to help students explore a topic further and see what information is available to support their topic choice. </a:t>
            </a:r>
          </a:p>
        </p:txBody>
      </p:sp>
      <p:sp>
        <p:nvSpPr>
          <p:cNvPr id="4" name="Slide Number Placeholder 3"/>
          <p:cNvSpPr>
            <a:spLocks noGrp="1"/>
          </p:cNvSpPr>
          <p:nvPr>
            <p:ph type="sldNum" sz="quarter" idx="5"/>
          </p:nvPr>
        </p:nvSpPr>
        <p:spPr/>
        <p:txBody>
          <a:bodyPr/>
          <a:lstStyle/>
          <a:p>
            <a:fld id="{30DC0D4C-FD52-4CA4-A998-31C73A5A5BDE}" type="slidenum">
              <a:rPr lang="en-US" smtClean="0"/>
              <a:t>8</a:t>
            </a:fld>
            <a:endParaRPr lang="en-US" dirty="0"/>
          </a:p>
        </p:txBody>
      </p:sp>
    </p:spTree>
    <p:extLst>
      <p:ext uri="{BB962C8B-B14F-4D97-AF65-F5344CB8AC3E}">
        <p14:creationId xmlns:p14="http://schemas.microsoft.com/office/powerpoint/2010/main" val="2158295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Multimedia</a:t>
            </a:r>
          </a:p>
          <a:p>
            <a:r>
              <a:rPr lang="en-US" dirty="0"/>
              <a:t>AccessScience contains over 19,000 images, videos and animations to illustrate key scientific concepts in engaging and meaningful ways, including a collection of over 3,000 biographies and video biographies highlighting the work of award-winning scientists. </a:t>
            </a:r>
          </a:p>
          <a:p>
            <a:endParaRPr lang="en-US" dirty="0"/>
          </a:p>
          <a:p>
            <a:r>
              <a:rPr lang="en-US" dirty="0"/>
              <a:t>PAIN POINT: Faculty often need to find images, animations, videos, and other supplemental media to incorporate into lectures and assignments.  Librarians often help students find similar resources that they need to incorporate into their research projects. </a:t>
            </a:r>
          </a:p>
        </p:txBody>
      </p:sp>
      <p:sp>
        <p:nvSpPr>
          <p:cNvPr id="4" name="Slide Number Placeholder 3"/>
          <p:cNvSpPr>
            <a:spLocks noGrp="1"/>
          </p:cNvSpPr>
          <p:nvPr>
            <p:ph type="sldNum" sz="quarter" idx="5"/>
          </p:nvPr>
        </p:nvSpPr>
        <p:spPr/>
        <p:txBody>
          <a:bodyPr/>
          <a:lstStyle/>
          <a:p>
            <a:fld id="{30DC0D4C-FD52-4CA4-A998-31C73A5A5BDE}" type="slidenum">
              <a:rPr lang="en-US" smtClean="0"/>
              <a:t>9</a:t>
            </a:fld>
            <a:endParaRPr lang="en-US" dirty="0"/>
          </a:p>
        </p:txBody>
      </p:sp>
    </p:spTree>
    <p:extLst>
      <p:ext uri="{BB962C8B-B14F-4D97-AF65-F5344CB8AC3E}">
        <p14:creationId xmlns:p14="http://schemas.microsoft.com/office/powerpoint/2010/main" val="234661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MEDIA tab, select a TOPIC, and open a VIDEO:]</a:t>
            </a:r>
          </a:p>
          <a:p>
            <a:r>
              <a:rPr lang="en-US" dirty="0"/>
              <a:t>	Biological Sciences/Health Sciences= TOPIC= Biology &amp; Biomedicine; VIDEO= The Brain Science of Making Decisions</a:t>
            </a:r>
          </a:p>
          <a:p>
            <a:r>
              <a:rPr lang="en-US" dirty="0"/>
              <a:t>	Physical Sciences= TOPIC= Chemistry; VIDEO= The Chemistry of Fireworks</a:t>
            </a:r>
          </a:p>
          <a:p>
            <a:endParaRPr lang="en-US" dirty="0"/>
          </a:p>
          <a:p>
            <a:r>
              <a:rPr lang="en-US" dirty="0"/>
              <a:t>AccessScience videos and animations illustrate key concepts and answer scientific questions in engaging ways.  </a:t>
            </a:r>
          </a:p>
          <a:p>
            <a:r>
              <a:rPr lang="en-US" dirty="0"/>
              <a:t>All videos are fairly short, with most around 3 to 5 minutes, and include closed captioning. </a:t>
            </a:r>
          </a:p>
          <a:p>
            <a:r>
              <a:rPr lang="en-US" dirty="0"/>
              <a:t>Direct links to videos can be easily shared using the content tools to the right of the video title.</a:t>
            </a:r>
          </a:p>
          <a:p>
            <a:endParaRPr lang="en-US" dirty="0"/>
          </a:p>
          <a:p>
            <a:r>
              <a:rPr lang="en-US" dirty="0"/>
              <a:t>PAIN POINT: Faculty are often looking for ways to engage students with content or make connections between scientific concepts and everyday life and observable phenomena.  Faculty also are often looking for animations or videos to illustrate a concept for better student understanding.</a:t>
            </a:r>
          </a:p>
        </p:txBody>
      </p:sp>
      <p:sp>
        <p:nvSpPr>
          <p:cNvPr id="4" name="Slide Number Placeholder 3"/>
          <p:cNvSpPr>
            <a:spLocks noGrp="1"/>
          </p:cNvSpPr>
          <p:nvPr>
            <p:ph type="sldNum" sz="quarter" idx="5"/>
          </p:nvPr>
        </p:nvSpPr>
        <p:spPr/>
        <p:txBody>
          <a:bodyPr/>
          <a:lstStyle/>
          <a:p>
            <a:fld id="{30DC0D4C-FD52-4CA4-A998-31C73A5A5BDE}" type="slidenum">
              <a:rPr lang="en-US" smtClean="0"/>
              <a:t>10</a:t>
            </a:fld>
            <a:endParaRPr lang="en-US" dirty="0"/>
          </a:p>
        </p:txBody>
      </p:sp>
    </p:spTree>
    <p:extLst>
      <p:ext uri="{BB962C8B-B14F-4D97-AF65-F5344CB8AC3E}">
        <p14:creationId xmlns:p14="http://schemas.microsoft.com/office/powerpoint/2010/main" val="2496209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03DB6BE-E2F3-2A47-94A8-585F5DD0180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777" t="11823" r="5903" b="4524"/>
          <a:stretch/>
        </p:blipFill>
        <p:spPr>
          <a:xfrm>
            <a:off x="0" y="1520825"/>
            <a:ext cx="12192000" cy="4846438"/>
          </a:xfrm>
          <a:prstGeom prst="rect">
            <a:avLst/>
          </a:prstGeom>
        </p:spPr>
      </p:pic>
      <p:grpSp>
        <p:nvGrpSpPr>
          <p:cNvPr id="20" name="Group 19"/>
          <p:cNvGrpSpPr/>
          <p:nvPr userDrawn="1"/>
        </p:nvGrpSpPr>
        <p:grpSpPr>
          <a:xfrm>
            <a:off x="441487" y="2099014"/>
            <a:ext cx="5151277"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600" b="1">
                <a:solidFill>
                  <a:schemeClr val="accent2"/>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EC86C884-D766-9149-B40E-B86A943DE6D1}"/>
              </a:ext>
            </a:extLst>
          </p:cNvPr>
          <p:cNvCxnSpPr>
            <a:cxnSpLocks/>
          </p:cNvCxnSpPr>
          <p:nvPr userDrawn="1"/>
        </p:nvCxnSpPr>
        <p:spPr>
          <a:xfrm>
            <a:off x="950976" y="4919472"/>
            <a:ext cx="3377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32"/>
          <p:cNvSpPr>
            <a:spLocks noGrp="1"/>
          </p:cNvSpPr>
          <p:nvPr>
            <p:ph type="body" sz="quarter" idx="10"/>
          </p:nvPr>
        </p:nvSpPr>
        <p:spPr>
          <a:xfrm>
            <a:off x="829056" y="5093209"/>
            <a:ext cx="3718560" cy="576185"/>
          </a:xfr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pic>
        <p:nvPicPr>
          <p:cNvPr id="16" name="Picture 15">
            <a:extLst>
              <a:ext uri="{FF2B5EF4-FFF2-40B4-BE49-F238E27FC236}">
                <a16:creationId xmlns:a16="http://schemas.microsoft.com/office/drawing/2014/main" id="{28A1600F-0570-410C-9F95-5DDBAF63CC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57" y="328240"/>
            <a:ext cx="911706" cy="911679"/>
          </a:xfrm>
          <a:prstGeom prst="rect">
            <a:avLst/>
          </a:prstGeom>
        </p:spPr>
      </p:pic>
      <p:pic>
        <p:nvPicPr>
          <p:cNvPr id="21" name="Picture 20">
            <a:extLst>
              <a:ext uri="{FF2B5EF4-FFF2-40B4-BE49-F238E27FC236}">
                <a16:creationId xmlns:a16="http://schemas.microsoft.com/office/drawing/2014/main" id="{CE58448A-1EBE-41B2-B940-5B338FAA8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2648364449"/>
      </p:ext>
    </p:extLst>
  </p:cSld>
  <p:clrMapOvr>
    <a:masterClrMapping/>
  </p:clrMapOvr>
  <p:extLst>
    <p:ext uri="{DCECCB84-F9BA-43D5-87BE-67443E8EF086}">
      <p15:sldGuideLst xmlns:p15="http://schemas.microsoft.com/office/powerpoint/2012/main">
        <p15:guide id="1" orient="horz" pos="957" userDrawn="1">
          <p15:clr>
            <a:srgbClr val="FBAE40"/>
          </p15:clr>
        </p15:guide>
        <p15:guide id="2" pos="3840" userDrawn="1">
          <p15:clr>
            <a:srgbClr val="FBAE40"/>
          </p15:clr>
        </p15:guide>
        <p15:guide id="3" pos="6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te Content with Graphic">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BD6B082-7C10-BA4E-BE12-3A2FD5AE08EF}"/>
              </a:ext>
            </a:extLst>
          </p:cNvPr>
          <p:cNvGrpSpPr/>
          <p:nvPr userDrawn="1"/>
        </p:nvGrpSpPr>
        <p:grpSpPr>
          <a:xfrm>
            <a:off x="8846757" y="1"/>
            <a:ext cx="3345244" cy="6367263"/>
            <a:chOff x="3491346" y="0"/>
            <a:chExt cx="2508933" cy="6367263"/>
          </a:xfrm>
        </p:grpSpPr>
        <p:sp>
          <p:nvSpPr>
            <p:cNvPr id="12" name="Freeform 11">
              <a:extLst>
                <a:ext uri="{FF2B5EF4-FFF2-40B4-BE49-F238E27FC236}">
                  <a16:creationId xmlns:a16="http://schemas.microsoft.com/office/drawing/2014/main" id="{EA3EC593-DC20-9346-9776-FBA0FABCCDA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13" name="Freeform 12">
              <a:extLst>
                <a:ext uri="{FF2B5EF4-FFF2-40B4-BE49-F238E27FC236}">
                  <a16:creationId xmlns:a16="http://schemas.microsoft.com/office/drawing/2014/main" id="{ED31C323-8E84-A946-A27D-2777E3E0BE45}"/>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sp>
          <p:nvSpPr>
            <p:cNvPr id="14" name="Freeform 13">
              <a:extLst>
                <a:ext uri="{FF2B5EF4-FFF2-40B4-BE49-F238E27FC236}">
                  <a16:creationId xmlns:a16="http://schemas.microsoft.com/office/drawing/2014/main" id="{6A9B01AF-6459-4247-AF71-3F7C135643BB}"/>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2"/>
                </a:solidFill>
              </a:endParaRPr>
            </a:p>
          </p:txBody>
        </p:sp>
      </p:grpSp>
      <p:sp>
        <p:nvSpPr>
          <p:cNvPr id="2" name="Title 1"/>
          <p:cNvSpPr>
            <a:spLocks noGrp="1"/>
          </p:cNvSpPr>
          <p:nvPr>
            <p:ph type="title" hasCustomPrompt="1"/>
          </p:nvPr>
        </p:nvSpPr>
        <p:spPr/>
        <p:txBody>
          <a:bodyPr/>
          <a:lstStyle>
            <a:lvl1pPr>
              <a:defRPr baseline="0">
                <a:solidFill>
                  <a:schemeClr val="tx2"/>
                </a:solidFill>
              </a:defRPr>
            </a:lvl1pPr>
          </a:lstStyle>
          <a:p>
            <a:r>
              <a:rPr lang="en-US" dirty="0"/>
              <a:t>Click To Edit Master Title Style – For TOC/</a:t>
            </a:r>
            <a:br>
              <a:rPr lang="en-US" dirty="0"/>
            </a:br>
            <a:r>
              <a:rPr lang="en-US" dirty="0"/>
              <a:t>Agenda and Lite Text Slide</a:t>
            </a:r>
          </a:p>
        </p:txBody>
      </p:sp>
      <p:sp>
        <p:nvSpPr>
          <p:cNvPr id="6" name="Text Placeholder 5"/>
          <p:cNvSpPr>
            <a:spLocks noGrp="1"/>
          </p:cNvSpPr>
          <p:nvPr>
            <p:ph type="body" sz="quarter" idx="12" hasCustomPrompt="1"/>
          </p:nvPr>
        </p:nvSpPr>
        <p:spPr>
          <a:xfrm>
            <a:off x="476251" y="1280160"/>
            <a:ext cx="9144000" cy="4525963"/>
          </a:xfrm>
        </p:spPr>
        <p:txBody>
          <a:bodyPr/>
          <a:lstStyle>
            <a:lvl1pPr marL="0" indent="0">
              <a:buFont typeface="Arial" panose="020B0604020202020204" pitchFamily="34" charset="0"/>
              <a:buNone/>
              <a:tabLst/>
              <a:defRPr sz="2000" baseline="0">
                <a:solidFill>
                  <a:schemeClr val="tx2"/>
                </a:solidFill>
              </a:defRPr>
            </a:lvl1pPr>
            <a:lvl2pPr>
              <a:buClrTx/>
              <a:defRPr sz="18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dirty="0"/>
              <a:t>Edit Master text styles [20pt Arial for TOC/Agenda]</a:t>
            </a:r>
          </a:p>
          <a:p>
            <a:pPr lvl="0"/>
            <a:endParaRPr lang="en-US" dirty="0"/>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15" name="Footer Placeholder 9">
            <a:extLst>
              <a:ext uri="{FF2B5EF4-FFF2-40B4-BE49-F238E27FC236}">
                <a16:creationId xmlns:a16="http://schemas.microsoft.com/office/drawing/2014/main" id="{BE9A4657-960C-43DE-81AE-18CA143A4380}"/>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451AA9ED-A6E2-4AEB-B71F-2979D48ABE7D}"/>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2180605138"/>
      </p:ext>
    </p:extLst>
  </p:cSld>
  <p:clrMapOvr>
    <a:masterClrMapping/>
  </p:clrMapOvr>
  <p:extLst>
    <p:ext uri="{DCECCB84-F9BA-43D5-87BE-67443E8EF086}">
      <p15:sldGuideLst xmlns:p15="http://schemas.microsoft.com/office/powerpoint/2012/main">
        <p15:guide id="1" orient="horz" pos="3772" userDrawn="1">
          <p15:clr>
            <a:srgbClr val="FBAE40"/>
          </p15:clr>
        </p15:guide>
        <p15:guide id="2" orient="horz" pos="80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1"/>
            <a:ext cx="9300353" cy="822960"/>
          </a:xfrm>
        </p:spPr>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476250" y="1280160"/>
            <a:ext cx="9300353"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7" name="Footer Placeholder 9">
            <a:extLst>
              <a:ext uri="{FF2B5EF4-FFF2-40B4-BE49-F238E27FC236}">
                <a16:creationId xmlns:a16="http://schemas.microsoft.com/office/drawing/2014/main" id="{A6B10B21-A22D-4973-9F22-3C85C87DD1D6}"/>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A3E23767-0A7E-4F0C-A99E-C1C9090D3FB7}"/>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3464801227"/>
      </p:ext>
    </p:extLst>
  </p:cSld>
  <p:clrMapOvr>
    <a:masterClrMapping/>
  </p:clrMapOvr>
  <p:extLst>
    <p:ext uri="{DCECCB84-F9BA-43D5-87BE-67443E8EF086}">
      <p15:sldGuideLst xmlns:p15="http://schemas.microsoft.com/office/powerpoint/2012/main">
        <p15:guide id="1" orient="horz" pos="3772" userDrawn="1">
          <p15:clr>
            <a:srgbClr val="FBAE40"/>
          </p15:clr>
        </p15:guide>
        <p15:guide id="2" orient="horz" pos="80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column">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0"/>
            <a:ext cx="11248768" cy="822960"/>
          </a:xfrm>
        </p:spPr>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476251" y="1280160"/>
            <a:ext cx="5486400"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p:txBody>
      </p:sp>
      <p:sp>
        <p:nvSpPr>
          <p:cNvPr id="9" name="Text Placeholder 5"/>
          <p:cNvSpPr>
            <a:spLocks noGrp="1"/>
          </p:cNvSpPr>
          <p:nvPr>
            <p:ph type="body" sz="quarter" idx="13" hasCustomPrompt="1"/>
          </p:nvPr>
        </p:nvSpPr>
        <p:spPr>
          <a:xfrm>
            <a:off x="6229492" y="1280160"/>
            <a:ext cx="5486400" cy="4707890"/>
          </a:xfrm>
        </p:spPr>
        <p:txBody>
          <a:bodyPr/>
          <a:lstStyle>
            <a:lvl1pPr rtl="0">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p:txBody>
      </p:sp>
      <p:sp>
        <p:nvSpPr>
          <p:cNvPr id="13"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10" name="Footer Placeholder 9">
            <a:extLst>
              <a:ext uri="{FF2B5EF4-FFF2-40B4-BE49-F238E27FC236}">
                <a16:creationId xmlns:a16="http://schemas.microsoft.com/office/drawing/2014/main" id="{4806E4E2-02E1-49AB-BCC5-A8B1C1D9B871}"/>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78EF9E6E-260B-4AEA-92D1-41B528297A86}"/>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2533597303"/>
      </p:ext>
    </p:extLst>
  </p:cSld>
  <p:clrMapOvr>
    <a:masterClrMapping/>
  </p:clrMapOvr>
  <p:extLst>
    <p:ext uri="{DCECCB84-F9BA-43D5-87BE-67443E8EF086}">
      <p15:sldGuideLst xmlns:p15="http://schemas.microsoft.com/office/powerpoint/2012/main">
        <p15:guide id="1" orient="horz" pos="804" userDrawn="1">
          <p15:clr>
            <a:srgbClr val="FBAE40"/>
          </p15:clr>
        </p15:guide>
        <p15:guide id="2" orient="horz" pos="37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0"/>
            <a:ext cx="5474821" cy="822960"/>
          </a:xfrm>
        </p:spPr>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2" hasCustomPrompt="1"/>
          </p:nvPr>
        </p:nvSpPr>
        <p:spPr>
          <a:xfrm>
            <a:off x="476251" y="1280160"/>
            <a:ext cx="5486400" cy="4707890"/>
          </a:xfrm>
        </p:spPr>
        <p:txBody>
          <a:bodyPr/>
          <a:lstStyle>
            <a:lvl1pPr>
              <a:defRPr>
                <a:solidFill>
                  <a:schemeClr val="tx2"/>
                </a:solidFill>
              </a:defRPr>
            </a:lvl1pPr>
            <a:lvl2pPr>
              <a:buClr>
                <a:schemeClr val="tx2"/>
              </a:buCl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p:txBody>
      </p:sp>
      <p:sp>
        <p:nvSpPr>
          <p:cNvPr id="10" name="Picture Placeholder 9"/>
          <p:cNvSpPr>
            <a:spLocks noGrp="1"/>
          </p:cNvSpPr>
          <p:nvPr>
            <p:ph type="pic" sz="quarter" idx="13"/>
          </p:nvPr>
        </p:nvSpPr>
        <p:spPr>
          <a:xfrm>
            <a:off x="6096000" y="0"/>
            <a:ext cx="6096000" cy="6364224"/>
          </a:xfrm>
        </p:spPr>
        <p:txBody>
          <a:bodyPr/>
          <a:lstStyle>
            <a:lvl1pPr>
              <a:defRPr>
                <a:solidFill>
                  <a:schemeClr val="tx2"/>
                </a:solidFill>
              </a:defRPr>
            </a:lvl1pPr>
          </a:lstStyle>
          <a:p>
            <a:r>
              <a:rPr lang="en-US"/>
              <a:t>Click icon to add picture</a:t>
            </a:r>
            <a:endParaRPr lang="en-US" dirty="0"/>
          </a:p>
        </p:txBody>
      </p:sp>
      <p:sp>
        <p:nvSpPr>
          <p:cNvPr id="12"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9" name="Footer Placeholder 9">
            <a:extLst>
              <a:ext uri="{FF2B5EF4-FFF2-40B4-BE49-F238E27FC236}">
                <a16:creationId xmlns:a16="http://schemas.microsoft.com/office/drawing/2014/main" id="{32FC0A7D-C449-4E7F-9213-3874E5CFF3D0}"/>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B7F92EB8-4DEE-49B2-B12E-4B88D7242110}"/>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3346766917"/>
      </p:ext>
    </p:extLst>
  </p:cSld>
  <p:clrMapOvr>
    <a:masterClrMapping/>
  </p:clrMapOvr>
  <p:extLst>
    <p:ext uri="{DCECCB84-F9BA-43D5-87BE-67443E8EF086}">
      <p15:sldGuideLst xmlns:p15="http://schemas.microsoft.com/office/powerpoint/2012/main">
        <p15:guide id="1" orient="horz" pos="804" userDrawn="1">
          <p15:clr>
            <a:srgbClr val="FBAE40"/>
          </p15:clr>
        </p15:guide>
        <p15:guide id="2" orient="horz" pos="377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Chart Layout">
    <p:spTree>
      <p:nvGrpSpPr>
        <p:cNvPr id="1" name=""/>
        <p:cNvGrpSpPr/>
        <p:nvPr/>
      </p:nvGrpSpPr>
      <p:grpSpPr>
        <a:xfrm>
          <a:off x="0" y="0"/>
          <a:ext cx="0" cy="0"/>
          <a:chOff x="0" y="0"/>
          <a:chExt cx="0" cy="0"/>
        </a:xfrm>
      </p:grpSpPr>
      <p:sp>
        <p:nvSpPr>
          <p:cNvPr id="2" name="Title 1"/>
          <p:cNvSpPr>
            <a:spLocks noGrp="1"/>
          </p:cNvSpPr>
          <p:nvPr>
            <p:ph type="title"/>
          </p:nvPr>
        </p:nvSpPr>
        <p:spPr>
          <a:xfrm>
            <a:off x="475488" y="274321"/>
            <a:ext cx="11255673" cy="822960"/>
          </a:xfrm>
        </p:spPr>
        <p:txBody>
          <a:bodyPr/>
          <a:lstStyle>
            <a:lvl1pPr>
              <a:defRPr>
                <a:solidFill>
                  <a:schemeClr val="tx2"/>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15" name="Text Placeholder 5"/>
          <p:cNvSpPr>
            <a:spLocks noGrp="1"/>
          </p:cNvSpPr>
          <p:nvPr>
            <p:ph type="body" sz="quarter" idx="12" hasCustomPrompt="1"/>
          </p:nvPr>
        </p:nvSpPr>
        <p:spPr>
          <a:xfrm>
            <a:off x="476251" y="4433570"/>
            <a:ext cx="5486400" cy="1554480"/>
          </a:xfrm>
        </p:spPr>
        <p:txBody>
          <a:bodyPr/>
          <a:lstStyle>
            <a:lvl1pPr marL="0" indent="0">
              <a:spcBef>
                <a:spcPts val="800"/>
              </a:spcBef>
              <a:buFont typeface="Arial" panose="020B0604020202020204" pitchFamily="34" charset="0"/>
              <a:buNone/>
              <a:defRPr sz="1400" b="1">
                <a:solidFill>
                  <a:schemeClr val="tx2"/>
                </a:solidFill>
              </a:defRPr>
            </a:lvl1pPr>
            <a:lvl2pPr>
              <a:buClrTx/>
              <a:defRPr sz="1400">
                <a:solidFill>
                  <a:schemeClr val="tx2"/>
                </a:solidFill>
              </a:defRPr>
            </a:lvl2pPr>
            <a:lvl3pPr marL="230188" indent="-228600">
              <a:spcBef>
                <a:spcPts val="800"/>
              </a:spcBef>
              <a:defRPr sz="1400">
                <a:solidFill>
                  <a:schemeClr val="tx2"/>
                </a:solidFill>
              </a:defRPr>
            </a:lvl3pPr>
            <a:lvl4pPr marL="460375" indent="-228600">
              <a:spcBef>
                <a:spcPts val="800"/>
              </a:spcBef>
              <a:defRPr sz="1400">
                <a:solidFill>
                  <a:schemeClr val="tx2"/>
                </a:solidFill>
              </a:defRPr>
            </a:lvl4pPr>
            <a:lvl5pPr marL="684213" indent="-228600">
              <a:spcBef>
                <a:spcPts val="800"/>
              </a:spcBef>
              <a:defRPr sz="1400"/>
            </a:lvl5pPr>
          </a:lstStyle>
          <a:p>
            <a:pPr lvl="0"/>
            <a:r>
              <a:rPr lang="en-US" dirty="0"/>
              <a:t>Edit Master text styles</a:t>
            </a:r>
          </a:p>
          <a:p>
            <a:pPr lvl="1"/>
            <a:r>
              <a:rPr lang="en-US" dirty="0"/>
              <a:t>Second level</a:t>
            </a:r>
          </a:p>
        </p:txBody>
      </p:sp>
      <p:sp>
        <p:nvSpPr>
          <p:cNvPr id="16" name="Text Placeholder 5"/>
          <p:cNvSpPr>
            <a:spLocks noGrp="1"/>
          </p:cNvSpPr>
          <p:nvPr>
            <p:ph type="body" sz="quarter" idx="14" hasCustomPrompt="1"/>
          </p:nvPr>
        </p:nvSpPr>
        <p:spPr>
          <a:xfrm>
            <a:off x="6229492" y="4433570"/>
            <a:ext cx="5486400" cy="1554480"/>
          </a:xfrm>
        </p:spPr>
        <p:txBody>
          <a:bodyPr/>
          <a:lstStyle>
            <a:lvl1pPr marL="0" indent="0" rtl="0">
              <a:spcBef>
                <a:spcPts val="800"/>
              </a:spcBef>
              <a:buFont typeface="Arial" panose="020B0604020202020204" pitchFamily="34" charset="0"/>
              <a:buNone/>
              <a:defRPr sz="1400" b="1">
                <a:solidFill>
                  <a:schemeClr val="tx2"/>
                </a:solidFill>
              </a:defRPr>
            </a:lvl1pPr>
            <a:lvl2pPr>
              <a:buClr>
                <a:schemeClr val="tx2"/>
              </a:buClr>
              <a:defRPr sz="1400">
                <a:solidFill>
                  <a:schemeClr val="tx2"/>
                </a:solidFill>
              </a:defRPr>
            </a:lvl2pPr>
            <a:lvl3pPr marL="230188" indent="-228600">
              <a:spcBef>
                <a:spcPts val="800"/>
              </a:spcBef>
              <a:buClrTx/>
              <a:defRPr sz="1400">
                <a:solidFill>
                  <a:schemeClr val="tx2"/>
                </a:solidFill>
              </a:defRPr>
            </a:lvl3pPr>
            <a:lvl4pPr marL="460375" indent="-228600">
              <a:spcBef>
                <a:spcPts val="800"/>
              </a:spcBef>
              <a:buClrTx/>
              <a:defRPr sz="1400">
                <a:solidFill>
                  <a:schemeClr val="tx2"/>
                </a:solidFill>
              </a:defRPr>
            </a:lvl4pPr>
            <a:lvl5pPr marL="684213" indent="-228600">
              <a:spcBef>
                <a:spcPts val="800"/>
              </a:spcBef>
              <a:buClrTx/>
              <a:defRPr sz="1400"/>
            </a:lvl5pPr>
            <a:lvl6pPr marL="1141413" indent="-227013">
              <a:defRPr sz="1400"/>
            </a:lvl6pPr>
          </a:lstStyle>
          <a:p>
            <a:pPr lvl="0"/>
            <a:r>
              <a:rPr lang="en-US" dirty="0"/>
              <a:t>Edit Master text styles</a:t>
            </a:r>
          </a:p>
          <a:p>
            <a:pPr lvl="1"/>
            <a:r>
              <a:rPr lang="en-US" dirty="0"/>
              <a:t>Second level</a:t>
            </a:r>
          </a:p>
        </p:txBody>
      </p:sp>
      <p:sp>
        <p:nvSpPr>
          <p:cNvPr id="11" name="Footer Placeholder 9">
            <a:extLst>
              <a:ext uri="{FF2B5EF4-FFF2-40B4-BE49-F238E27FC236}">
                <a16:creationId xmlns:a16="http://schemas.microsoft.com/office/drawing/2014/main" id="{578BD2ED-4CD4-4A08-A1AB-BE9089BBD0EC}"/>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2" name="Footer Placeholder 4">
            <a:extLst>
              <a:ext uri="{FF2B5EF4-FFF2-40B4-BE49-F238E27FC236}">
                <a16:creationId xmlns:a16="http://schemas.microsoft.com/office/drawing/2014/main" id="{663CC9DE-998A-4CE0-9F7E-6227FE125B49}"/>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1897000810"/>
      </p:ext>
    </p:extLst>
  </p:cSld>
  <p:clrMapOvr>
    <a:masterClrMapping/>
  </p:clrMapOvr>
  <p:extLst>
    <p:ext uri="{DCECCB84-F9BA-43D5-87BE-67443E8EF086}">
      <p15:sldGuideLst xmlns:p15="http://schemas.microsoft.com/office/powerpoint/2012/main">
        <p15:guide id="1" orient="horz" pos="804" userDrawn="1">
          <p15:clr>
            <a:srgbClr val="FBAE40"/>
          </p15:clr>
        </p15:guide>
        <p15:guide id="2" orient="horz" pos="37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
    <p:spTree>
      <p:nvGrpSpPr>
        <p:cNvPr id="1" name=""/>
        <p:cNvGrpSpPr/>
        <p:nvPr/>
      </p:nvGrpSpPr>
      <p:grpSpPr>
        <a:xfrm>
          <a:off x="0" y="0"/>
          <a:ext cx="0" cy="0"/>
          <a:chOff x="0" y="0"/>
          <a:chExt cx="0" cy="0"/>
        </a:xfrm>
      </p:grpSpPr>
      <p:sp>
        <p:nvSpPr>
          <p:cNvPr id="22" name="Text Placeholder 2"/>
          <p:cNvSpPr>
            <a:spLocks noGrp="1"/>
          </p:cNvSpPr>
          <p:nvPr>
            <p:ph idx="1"/>
          </p:nvPr>
        </p:nvSpPr>
        <p:spPr>
          <a:xfrm>
            <a:off x="1097280" y="3355848"/>
            <a:ext cx="9144000" cy="2632202"/>
          </a:xfrm>
          <a:prstGeom prst="rect">
            <a:avLst/>
          </a:prstGeom>
        </p:spPr>
        <p:txBody>
          <a:bodyPr vert="horz" lIns="91440" tIns="45720" rIns="91440" bIns="45720" rtlCol="0">
            <a:noAutofit/>
          </a:bodyPr>
          <a:lstStyle>
            <a:lvl1pPr>
              <a:spcBef>
                <a:spcPts val="0"/>
              </a:spcBef>
              <a:defRPr sz="1800"/>
            </a:lvl1pPr>
          </a:lstStyle>
          <a:p>
            <a:pPr lvl="0"/>
            <a:r>
              <a:rPr lang="en-US"/>
              <a:t>Edit Master text styles</a:t>
            </a: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3" name="Picture Placeholder 2">
            <a:extLst>
              <a:ext uri="{FF2B5EF4-FFF2-40B4-BE49-F238E27FC236}">
                <a16:creationId xmlns:a16="http://schemas.microsoft.com/office/drawing/2014/main" id="{9994DF0F-078F-4C4A-810D-ABEE40A74563}"/>
              </a:ext>
            </a:extLst>
          </p:cNvPr>
          <p:cNvSpPr>
            <a:spLocks noGrp="1"/>
          </p:cNvSpPr>
          <p:nvPr>
            <p:ph type="pic" sz="quarter" idx="10"/>
          </p:nvPr>
        </p:nvSpPr>
        <p:spPr>
          <a:xfrm>
            <a:off x="471935" y="2163986"/>
            <a:ext cx="1426464" cy="1069848"/>
          </a:xfrm>
        </p:spPr>
        <p:txBody>
          <a:bodyPr/>
          <a:lstStyle/>
          <a:p>
            <a:r>
              <a:rPr lang="en-US"/>
              <a:t>Click icon to add picture</a:t>
            </a:r>
            <a:endParaRPr lang="en-US" dirty="0"/>
          </a:p>
        </p:txBody>
      </p:sp>
      <p:sp>
        <p:nvSpPr>
          <p:cNvPr id="26" name="Title 1">
            <a:extLst>
              <a:ext uri="{FF2B5EF4-FFF2-40B4-BE49-F238E27FC236}">
                <a16:creationId xmlns:a16="http://schemas.microsoft.com/office/drawing/2014/main" id="{C5DDFF34-02EA-D742-9BC0-FE557E673550}"/>
              </a:ext>
            </a:extLst>
          </p:cNvPr>
          <p:cNvSpPr>
            <a:spLocks noGrp="1"/>
          </p:cNvSpPr>
          <p:nvPr>
            <p:ph type="ctrTitle"/>
          </p:nvPr>
        </p:nvSpPr>
        <p:spPr>
          <a:xfrm>
            <a:off x="329185" y="1419046"/>
            <a:ext cx="5058001" cy="914400"/>
          </a:xfrm>
        </p:spPr>
        <p:txBody>
          <a:bodyPr anchor="t">
            <a:noAutofit/>
          </a:bodyPr>
          <a:lstStyle>
            <a:lvl1pPr algn="l">
              <a:lnSpc>
                <a:spcPct val="100000"/>
              </a:lnSpc>
              <a:defRPr sz="2400" b="1">
                <a:solidFill>
                  <a:schemeClr val="tx2"/>
                </a:solidFill>
              </a:defRPr>
            </a:lvl1pPr>
          </a:lstStyle>
          <a:p>
            <a:r>
              <a:rPr lang="en-US"/>
              <a:t>Click to edit Master title style</a:t>
            </a:r>
            <a:endParaRPr lang="en-US" dirty="0"/>
          </a:p>
        </p:txBody>
      </p:sp>
      <p:sp>
        <p:nvSpPr>
          <p:cNvPr id="12" name="Footer Placeholder 9">
            <a:extLst>
              <a:ext uri="{FF2B5EF4-FFF2-40B4-BE49-F238E27FC236}">
                <a16:creationId xmlns:a16="http://schemas.microsoft.com/office/drawing/2014/main" id="{D70A54C8-3BEB-479C-8132-ED850D718912}"/>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44CD1C8-B489-4F25-BF47-B0BC6065CF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911706" cy="911679"/>
          </a:xfrm>
          <a:prstGeom prst="rect">
            <a:avLst/>
          </a:prstGeom>
        </p:spPr>
      </p:pic>
      <p:pic>
        <p:nvPicPr>
          <p:cNvPr id="14" name="Picture 13">
            <a:extLst>
              <a:ext uri="{FF2B5EF4-FFF2-40B4-BE49-F238E27FC236}">
                <a16:creationId xmlns:a16="http://schemas.microsoft.com/office/drawing/2014/main" id="{06852B0C-8397-4528-A540-DECD1AFBFF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69280" y="485097"/>
            <a:ext cx="6339756" cy="311536"/>
          </a:xfrm>
          <a:prstGeom prst="rect">
            <a:avLst/>
          </a:prstGeom>
        </p:spPr>
      </p:pic>
      <p:sp>
        <p:nvSpPr>
          <p:cNvPr id="15" name="Footer Placeholder 4">
            <a:extLst>
              <a:ext uri="{FF2B5EF4-FFF2-40B4-BE49-F238E27FC236}">
                <a16:creationId xmlns:a16="http://schemas.microsoft.com/office/drawing/2014/main" id="{468047D7-62BE-4F0D-946F-293638AAFCD9}"/>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3022642071"/>
      </p:ext>
    </p:extLst>
  </p:cSld>
  <p:clrMapOvr>
    <a:masterClrMapping/>
  </p:clrMapOvr>
  <p:extLst>
    <p:ext uri="{DCECCB84-F9BA-43D5-87BE-67443E8EF086}">
      <p15:sldGuideLst xmlns:p15="http://schemas.microsoft.com/office/powerpoint/2012/main">
        <p15:guide id="1" orient="horz" pos="957" userDrawn="1">
          <p15:clr>
            <a:srgbClr val="FBAE40"/>
          </p15:clr>
        </p15:guide>
        <p15:guide id="2" orient="horz" pos="206" userDrawn="1">
          <p15:clr>
            <a:srgbClr val="FBAE40"/>
          </p15:clr>
        </p15:guide>
        <p15:guide id="3" orient="horz" pos="377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tructionsl Slide">
    <p:spTree>
      <p:nvGrpSpPr>
        <p:cNvPr id="1" name=""/>
        <p:cNvGrpSpPr/>
        <p:nvPr/>
      </p:nvGrpSpPr>
      <p:grpSpPr>
        <a:xfrm>
          <a:off x="0" y="0"/>
          <a:ext cx="0" cy="0"/>
          <a:chOff x="0" y="0"/>
          <a:chExt cx="0" cy="0"/>
        </a:xfrm>
      </p:grpSpPr>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3" name="Content Placeholder 2"/>
          <p:cNvSpPr>
            <a:spLocks noGrp="1"/>
          </p:cNvSpPr>
          <p:nvPr>
            <p:ph sz="quarter" idx="10"/>
          </p:nvPr>
        </p:nvSpPr>
        <p:spPr>
          <a:xfrm>
            <a:off x="475488" y="1371600"/>
            <a:ext cx="11379200" cy="4616450"/>
          </a:xfrm>
        </p:spPr>
        <p:txBody>
          <a:bodyPr/>
          <a:lstStyle/>
          <a:p>
            <a:pPr lvl="0"/>
            <a:r>
              <a:rPr lang="en-US"/>
              <a:t>Edit Master text styles</a:t>
            </a:r>
          </a:p>
          <a:p>
            <a:pPr lvl="1"/>
            <a:r>
              <a:rPr lang="en-US"/>
              <a:t>Second level</a:t>
            </a:r>
          </a:p>
          <a:p>
            <a:pPr lvl="2"/>
            <a:r>
              <a:rPr lang="en-US"/>
              <a:t>Third level</a:t>
            </a:r>
          </a:p>
        </p:txBody>
      </p:sp>
      <p:sp>
        <p:nvSpPr>
          <p:cNvPr id="10" name="Title 1"/>
          <p:cNvSpPr>
            <a:spLocks noGrp="1"/>
          </p:cNvSpPr>
          <p:nvPr>
            <p:ph type="title"/>
          </p:nvPr>
        </p:nvSpPr>
        <p:spPr>
          <a:xfrm>
            <a:off x="1962913" y="274321"/>
            <a:ext cx="9907035" cy="822960"/>
          </a:xfrm>
        </p:spPr>
        <p:txBody>
          <a:bodyPr/>
          <a:lstStyle>
            <a:lvl1pPr>
              <a:defRPr>
                <a:solidFill>
                  <a:schemeClr val="tx2"/>
                </a:solidFill>
              </a:defRPr>
            </a:lvl1pPr>
          </a:lstStyle>
          <a:p>
            <a:r>
              <a:rPr lang="en-US"/>
              <a:t>Click to edit Master title style</a:t>
            </a:r>
            <a:endParaRPr lang="en-US" dirty="0"/>
          </a:p>
        </p:txBody>
      </p:sp>
      <p:sp>
        <p:nvSpPr>
          <p:cNvPr id="9" name="Footer Placeholder 9">
            <a:extLst>
              <a:ext uri="{FF2B5EF4-FFF2-40B4-BE49-F238E27FC236}">
                <a16:creationId xmlns:a16="http://schemas.microsoft.com/office/drawing/2014/main" id="{ABEF75F3-1711-489F-A08C-9328DE9AC7F2}"/>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3FE81A5-2073-4945-BB5B-812F9353F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918143" cy="911679"/>
          </a:xfrm>
          <a:prstGeom prst="rect">
            <a:avLst/>
          </a:prstGeom>
        </p:spPr>
      </p:pic>
      <p:sp>
        <p:nvSpPr>
          <p:cNvPr id="13" name="Footer Placeholder 4">
            <a:extLst>
              <a:ext uri="{FF2B5EF4-FFF2-40B4-BE49-F238E27FC236}">
                <a16:creationId xmlns:a16="http://schemas.microsoft.com/office/drawing/2014/main" id="{C216BB23-582F-4B13-8CFC-A600617B3D7C}"/>
              </a:ext>
            </a:extLst>
          </p:cNvPr>
          <p:cNvSpPr>
            <a:spLocks noGrp="1"/>
          </p:cNvSpPr>
          <p:nvPr>
            <p:ph type="ftr" sz="quarter" idx="3"/>
          </p:nvPr>
        </p:nvSpPr>
        <p:spPr>
          <a:xfrm>
            <a:off x="1384300" y="6528815"/>
            <a:ext cx="7315200" cy="228600"/>
          </a:xfrm>
          <a:prstGeom prst="rect">
            <a:avLst/>
          </a:prstGeom>
        </p:spPr>
        <p:txBody>
          <a:bodyPr vert="horz" lIns="91440" tIns="45720" rIns="91440" bIns="45720" rtlCol="0" anchor="ctr"/>
          <a:lstStyle>
            <a:lvl1pPr algn="l">
              <a:defRPr lang="en-US" sz="800" b="0" smtClean="0">
                <a:effectLst/>
              </a:defRPr>
            </a:lvl1pPr>
          </a:lstStyle>
          <a:p>
            <a:r>
              <a:rPr lang="en-GB" dirty="0" err="1"/>
              <a:t>AccessScience.com</a:t>
            </a:r>
            <a:r>
              <a:rPr lang="en-GB" dirty="0"/>
              <a:t> </a:t>
            </a:r>
          </a:p>
        </p:txBody>
      </p:sp>
      <p:pic>
        <p:nvPicPr>
          <p:cNvPr id="4" name="Picture 3" descr="A close up of a sign&#10;&#10;Description automatically generated">
            <a:extLst>
              <a:ext uri="{FF2B5EF4-FFF2-40B4-BE49-F238E27FC236}">
                <a16:creationId xmlns:a16="http://schemas.microsoft.com/office/drawing/2014/main" id="{E7AD18EF-7A61-7444-B539-B6458D6C35F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5244" y="388760"/>
            <a:ext cx="3589444" cy="563787"/>
          </a:xfrm>
          <a:prstGeom prst="rect">
            <a:avLst/>
          </a:prstGeom>
        </p:spPr>
      </p:pic>
      <p:pic>
        <p:nvPicPr>
          <p:cNvPr id="12" name="Picture 11">
            <a:extLst>
              <a:ext uri="{FF2B5EF4-FFF2-40B4-BE49-F238E27FC236}">
                <a16:creationId xmlns:a16="http://schemas.microsoft.com/office/drawing/2014/main" id="{FE18B83C-DEC2-3040-9BAD-BD946F74F2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97762" y="283087"/>
            <a:ext cx="3872186" cy="805428"/>
          </a:xfrm>
          <a:prstGeom prst="rect">
            <a:avLst/>
          </a:prstGeom>
        </p:spPr>
      </p:pic>
    </p:spTree>
    <p:extLst>
      <p:ext uri="{BB962C8B-B14F-4D97-AF65-F5344CB8AC3E}">
        <p14:creationId xmlns:p14="http://schemas.microsoft.com/office/powerpoint/2010/main" val="782730963"/>
      </p:ext>
    </p:extLst>
  </p:cSld>
  <p:clrMapOvr>
    <a:masterClrMapping/>
  </p:clrMapOvr>
  <p:extLst>
    <p:ext uri="{DCECCB84-F9BA-43D5-87BE-67443E8EF086}">
      <p15:sldGuideLst xmlns:p15="http://schemas.microsoft.com/office/powerpoint/2012/main">
        <p15:guide id="0" orient="horz" pos="206" userDrawn="1">
          <p15:clr>
            <a:srgbClr val="FBAE40"/>
          </p15:clr>
        </p15:guide>
        <p15:guide id="2" orient="horz" pos="37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933DB-4515-204B-BDF8-7B8BB6C027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FD0E89-22D8-CE40-9366-B7D7904AA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F94624-A10E-524E-9AB6-C7DB5D6E02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4A0C33-8C20-FC43-83E0-7DB8BF7CC7B3}"/>
              </a:ext>
            </a:extLst>
          </p:cNvPr>
          <p:cNvSpPr>
            <a:spLocks noGrp="1"/>
          </p:cNvSpPr>
          <p:nvPr>
            <p:ph type="ftr" sz="quarter" idx="11"/>
          </p:nvPr>
        </p:nvSpPr>
        <p:spPr/>
        <p:txBody>
          <a:bodyPr/>
          <a:lstStyle/>
          <a:p>
            <a:r>
              <a:rPr lang="en-US"/>
              <a:t>AccessScience.com </a:t>
            </a:r>
          </a:p>
        </p:txBody>
      </p:sp>
      <p:sp>
        <p:nvSpPr>
          <p:cNvPr id="6" name="Slide Number Placeholder 5">
            <a:extLst>
              <a:ext uri="{FF2B5EF4-FFF2-40B4-BE49-F238E27FC236}">
                <a16:creationId xmlns:a16="http://schemas.microsoft.com/office/drawing/2014/main" id="{88572694-95BC-F64A-A141-759BF9462C0F}"/>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242366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7CDD-966A-E548-BE3D-DB7EB9D33D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DBE76-E017-4046-BABE-6D4010EC7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30A9E-7A5B-0D47-BC68-F106139544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2043549-62C7-7442-94A7-42F446E11C80}"/>
              </a:ext>
            </a:extLst>
          </p:cNvPr>
          <p:cNvSpPr>
            <a:spLocks noGrp="1"/>
          </p:cNvSpPr>
          <p:nvPr>
            <p:ph type="ftr" sz="quarter" idx="11"/>
          </p:nvPr>
        </p:nvSpPr>
        <p:spPr/>
        <p:txBody>
          <a:bodyPr/>
          <a:lstStyle/>
          <a:p>
            <a:r>
              <a:rPr lang="en-US"/>
              <a:t>AccessScience.com </a:t>
            </a:r>
          </a:p>
        </p:txBody>
      </p:sp>
      <p:sp>
        <p:nvSpPr>
          <p:cNvPr id="6" name="Slide Number Placeholder 5">
            <a:extLst>
              <a:ext uri="{FF2B5EF4-FFF2-40B4-BE49-F238E27FC236}">
                <a16:creationId xmlns:a16="http://schemas.microsoft.com/office/drawing/2014/main" id="{2D79B4EC-2CBC-D348-8093-3B6D75216D43}"/>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3115916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4D50-9234-524C-89C3-BA154CF550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873A38-08C9-064D-B382-F9FD5B0BC2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01E11-A085-2542-8CF7-A17190E0B61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69CFF2-028D-A549-BC35-08FFD3C67848}"/>
              </a:ext>
            </a:extLst>
          </p:cNvPr>
          <p:cNvSpPr>
            <a:spLocks noGrp="1"/>
          </p:cNvSpPr>
          <p:nvPr>
            <p:ph type="ftr" sz="quarter" idx="11"/>
          </p:nvPr>
        </p:nvSpPr>
        <p:spPr/>
        <p:txBody>
          <a:bodyPr/>
          <a:lstStyle/>
          <a:p>
            <a:r>
              <a:rPr lang="en-US"/>
              <a:t>AccessScience.com </a:t>
            </a:r>
          </a:p>
        </p:txBody>
      </p:sp>
      <p:sp>
        <p:nvSpPr>
          <p:cNvPr id="6" name="Slide Number Placeholder 5">
            <a:extLst>
              <a:ext uri="{FF2B5EF4-FFF2-40B4-BE49-F238E27FC236}">
                <a16:creationId xmlns:a16="http://schemas.microsoft.com/office/drawing/2014/main" id="{0C02CF3D-A138-BE4A-86F6-490C861BFA91}"/>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1980256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C0C4BDB-A03D-4245-B68D-139B6936858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486" r="23740"/>
          <a:stretch/>
        </p:blipFill>
        <p:spPr>
          <a:xfrm>
            <a:off x="-18194" y="1524001"/>
            <a:ext cx="12210195" cy="4845007"/>
          </a:xfrm>
          <a:prstGeom prst="rect">
            <a:avLst/>
          </a:prstGeom>
        </p:spPr>
      </p:pic>
      <p:cxnSp>
        <p:nvCxnSpPr>
          <p:cNvPr id="9" name="Straight Connector 8">
            <a:extLst>
              <a:ext uri="{FF2B5EF4-FFF2-40B4-BE49-F238E27FC236}">
                <a16:creationId xmlns:a16="http://schemas.microsoft.com/office/drawing/2014/main" id="{EC86C884-D766-9149-B40E-B86A943DE6D1}"/>
              </a:ext>
            </a:extLst>
          </p:cNvPr>
          <p:cNvCxnSpPr>
            <a:cxnSpLocks/>
          </p:cNvCxnSpPr>
          <p:nvPr userDrawn="1"/>
        </p:nvCxnSpPr>
        <p:spPr>
          <a:xfrm>
            <a:off x="950976" y="4919472"/>
            <a:ext cx="337718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CD42FAE-26E3-4DE5-BC8F-C630755CABB5}"/>
              </a:ext>
            </a:extLst>
          </p:cNvPr>
          <p:cNvGrpSpPr/>
          <p:nvPr userDrawn="1"/>
        </p:nvGrpSpPr>
        <p:grpSpPr>
          <a:xfrm>
            <a:off x="441487" y="2099014"/>
            <a:ext cx="5151277" cy="3863458"/>
            <a:chOff x="331115" y="2099014"/>
            <a:chExt cx="3863458" cy="3863458"/>
          </a:xfrm>
        </p:grpSpPr>
        <p:sp>
          <p:nvSpPr>
            <p:cNvPr id="36" name="Rectangle 35">
              <a:extLst>
                <a:ext uri="{FF2B5EF4-FFF2-40B4-BE49-F238E27FC236}">
                  <a16:creationId xmlns:a16="http://schemas.microsoft.com/office/drawing/2014/main" id="{BC05BDC1-9FD2-487F-96D3-99A60DFF2DF9}"/>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37" name="Rectangle 36">
              <a:extLst>
                <a:ext uri="{FF2B5EF4-FFF2-40B4-BE49-F238E27FC236}">
                  <a16:creationId xmlns:a16="http://schemas.microsoft.com/office/drawing/2014/main" id="{3B6C85AF-40BF-481F-B230-2EC2FE116ADE}"/>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38" name="Rectangle 37">
              <a:extLst>
                <a:ext uri="{FF2B5EF4-FFF2-40B4-BE49-F238E27FC236}">
                  <a16:creationId xmlns:a16="http://schemas.microsoft.com/office/drawing/2014/main" id="{19C82988-802C-4FB8-98AD-D2FC0A223CD6}"/>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39" name="Straight Connector 38">
              <a:extLst>
                <a:ext uri="{FF2B5EF4-FFF2-40B4-BE49-F238E27FC236}">
                  <a16:creationId xmlns:a16="http://schemas.microsoft.com/office/drawing/2014/main" id="{50748757-6631-4B8F-B2B2-0A5D2A24C956}"/>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DB33C924-3FD6-46F3-8F4D-D93347665641}"/>
              </a:ext>
            </a:extLst>
          </p:cNvPr>
          <p:cNvSpPr>
            <a:spLocks noGrp="1"/>
          </p:cNvSpPr>
          <p:nvPr>
            <p:ph type="ctrTitle"/>
          </p:nvPr>
        </p:nvSpPr>
        <p:spPr>
          <a:xfrm>
            <a:off x="829056" y="3008376"/>
            <a:ext cx="3718560" cy="1289304"/>
          </a:xfrm>
        </p:spPr>
        <p:txBody>
          <a:bodyPr anchor="t">
            <a:noAutofit/>
          </a:bodyPr>
          <a:lstStyle>
            <a:lvl1pPr algn="l">
              <a:lnSpc>
                <a:spcPct val="100000"/>
              </a:lnSpc>
              <a:defRPr sz="2600" b="1">
                <a:solidFill>
                  <a:srgbClr val="FFB600"/>
                </a:solidFill>
              </a:defRPr>
            </a:lvl1pPr>
          </a:lstStyle>
          <a:p>
            <a:r>
              <a:rPr lang="en-US"/>
              <a:t>Click to edit Master title style</a:t>
            </a:r>
            <a:endParaRPr lang="en-US" dirty="0"/>
          </a:p>
        </p:txBody>
      </p:sp>
      <p:sp>
        <p:nvSpPr>
          <p:cNvPr id="41" name="Subtitle 2">
            <a:extLst>
              <a:ext uri="{FF2B5EF4-FFF2-40B4-BE49-F238E27FC236}">
                <a16:creationId xmlns:a16="http://schemas.microsoft.com/office/drawing/2014/main" id="{AFDF1C8C-EF32-4F80-8B3B-9EDA8D988F24}"/>
              </a:ext>
            </a:extLst>
          </p:cNvPr>
          <p:cNvSpPr>
            <a:spLocks noGrp="1"/>
          </p:cNvSpPr>
          <p:nvPr>
            <p:ph type="subTitle" idx="1"/>
          </p:nvPr>
        </p:nvSpPr>
        <p:spPr>
          <a:xfrm>
            <a:off x="829056" y="4261104"/>
            <a:ext cx="3718560" cy="457200"/>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2" name="Text Placeholder 32">
            <a:extLst>
              <a:ext uri="{FF2B5EF4-FFF2-40B4-BE49-F238E27FC236}">
                <a16:creationId xmlns:a16="http://schemas.microsoft.com/office/drawing/2014/main" id="{88D52AD4-24DE-462D-AACA-5C2FA46AAB19}"/>
              </a:ext>
            </a:extLst>
          </p:cNvPr>
          <p:cNvSpPr>
            <a:spLocks noGrp="1"/>
          </p:cNvSpPr>
          <p:nvPr>
            <p:ph type="body" sz="quarter" idx="10"/>
          </p:nvPr>
        </p:nvSpPr>
        <p:spPr>
          <a:xfrm>
            <a:off x="829056" y="5093209"/>
            <a:ext cx="3718560" cy="576185"/>
          </a:xfr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cxnSp>
        <p:nvCxnSpPr>
          <p:cNvPr id="14" name="Straight Connector 13">
            <a:extLst>
              <a:ext uri="{FF2B5EF4-FFF2-40B4-BE49-F238E27FC236}">
                <a16:creationId xmlns:a16="http://schemas.microsoft.com/office/drawing/2014/main" id="{9D86DC85-02AF-42BC-85AD-A7AA80CB2076}"/>
              </a:ext>
            </a:extLst>
          </p:cNvPr>
          <p:cNvCxnSpPr>
            <a:cxnSpLocks/>
          </p:cNvCxnSpPr>
          <p:nvPr userDrawn="1"/>
        </p:nvCxnSpPr>
        <p:spPr>
          <a:xfrm>
            <a:off x="952948" y="4913464"/>
            <a:ext cx="337718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0168EFA-D6C2-4F7E-B228-815598EC2B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19" name="Picture 18">
            <a:extLst>
              <a:ext uri="{FF2B5EF4-FFF2-40B4-BE49-F238E27FC236}">
                <a16:creationId xmlns:a16="http://schemas.microsoft.com/office/drawing/2014/main" id="{E111D669-74A6-4F41-BFAC-F4CB24AEC38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450837024"/>
      </p:ext>
    </p:extLst>
  </p:cSld>
  <p:clrMapOvr>
    <a:masterClrMapping/>
  </p:clrMapOvr>
  <p:extLst>
    <p:ext uri="{DCECCB84-F9BA-43D5-87BE-67443E8EF086}">
      <p15:sldGuideLst xmlns:p15="http://schemas.microsoft.com/office/powerpoint/2012/main">
        <p15:guide id="1" orient="horz" pos="95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4E44-70E6-3A45-94ED-62D90335DF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34104A-CF2D-1D40-B7E8-44FC50A8BE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C31AD-0D67-F048-9A4D-39DD7522AF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192920-082F-2E47-938B-60C43C70AA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780BE8C-A9FB-4946-B258-F06272E54703}"/>
              </a:ext>
            </a:extLst>
          </p:cNvPr>
          <p:cNvSpPr>
            <a:spLocks noGrp="1"/>
          </p:cNvSpPr>
          <p:nvPr>
            <p:ph type="ftr" sz="quarter" idx="11"/>
          </p:nvPr>
        </p:nvSpPr>
        <p:spPr/>
        <p:txBody>
          <a:bodyPr/>
          <a:lstStyle/>
          <a:p>
            <a:r>
              <a:rPr lang="en-US"/>
              <a:t>AccessScience.com </a:t>
            </a:r>
          </a:p>
        </p:txBody>
      </p:sp>
      <p:sp>
        <p:nvSpPr>
          <p:cNvPr id="7" name="Slide Number Placeholder 6">
            <a:extLst>
              <a:ext uri="{FF2B5EF4-FFF2-40B4-BE49-F238E27FC236}">
                <a16:creationId xmlns:a16="http://schemas.microsoft.com/office/drawing/2014/main" id="{A8D90B9E-84F3-0349-9F0F-C91C50579462}"/>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3068491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0E40-9479-7D44-B74E-5C57AB924F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642084-2252-1840-BD6B-7CEDC877A5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700552-54EA-0C47-929E-980976DCD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B07CA-41E8-FC43-AC2F-B076DA2FA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ECE25-E60B-234F-8ACD-EED0F062FF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FB25E9-3E74-3E48-A0F7-8F92C954F2B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50372E6-842E-FD47-988A-0A078EA4FA4B}"/>
              </a:ext>
            </a:extLst>
          </p:cNvPr>
          <p:cNvSpPr>
            <a:spLocks noGrp="1"/>
          </p:cNvSpPr>
          <p:nvPr>
            <p:ph type="ftr" sz="quarter" idx="11"/>
          </p:nvPr>
        </p:nvSpPr>
        <p:spPr/>
        <p:txBody>
          <a:bodyPr/>
          <a:lstStyle/>
          <a:p>
            <a:r>
              <a:rPr lang="en-US"/>
              <a:t>AccessScience.com </a:t>
            </a:r>
          </a:p>
        </p:txBody>
      </p:sp>
      <p:sp>
        <p:nvSpPr>
          <p:cNvPr id="9" name="Slide Number Placeholder 8">
            <a:extLst>
              <a:ext uri="{FF2B5EF4-FFF2-40B4-BE49-F238E27FC236}">
                <a16:creationId xmlns:a16="http://schemas.microsoft.com/office/drawing/2014/main" id="{E4CD6C4F-456B-F24E-807B-57F3DB12FD15}"/>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2107614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EF480-ADE6-3947-A418-B2F00BC94B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28564-43AE-2046-974B-E32FD7824A3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76B05D6-1326-B748-8D84-0467E6B610CB}"/>
              </a:ext>
            </a:extLst>
          </p:cNvPr>
          <p:cNvSpPr>
            <a:spLocks noGrp="1"/>
          </p:cNvSpPr>
          <p:nvPr>
            <p:ph type="ftr" sz="quarter" idx="11"/>
          </p:nvPr>
        </p:nvSpPr>
        <p:spPr/>
        <p:txBody>
          <a:bodyPr/>
          <a:lstStyle/>
          <a:p>
            <a:r>
              <a:rPr lang="en-US"/>
              <a:t>AccessScience.com </a:t>
            </a:r>
          </a:p>
        </p:txBody>
      </p:sp>
      <p:sp>
        <p:nvSpPr>
          <p:cNvPr id="5" name="Slide Number Placeholder 4">
            <a:extLst>
              <a:ext uri="{FF2B5EF4-FFF2-40B4-BE49-F238E27FC236}">
                <a16:creationId xmlns:a16="http://schemas.microsoft.com/office/drawing/2014/main" id="{1C975B3A-ECFC-774C-A7C2-4DDF64369E72}"/>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1877601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186765-4145-3049-A817-D3AFF9874C6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869E907-3323-A94A-A486-B4508610FE64}"/>
              </a:ext>
            </a:extLst>
          </p:cNvPr>
          <p:cNvSpPr>
            <a:spLocks noGrp="1"/>
          </p:cNvSpPr>
          <p:nvPr>
            <p:ph type="ftr" sz="quarter" idx="11"/>
          </p:nvPr>
        </p:nvSpPr>
        <p:spPr/>
        <p:txBody>
          <a:bodyPr/>
          <a:lstStyle/>
          <a:p>
            <a:r>
              <a:rPr lang="en-US"/>
              <a:t>AccessScience.com </a:t>
            </a:r>
          </a:p>
        </p:txBody>
      </p:sp>
      <p:sp>
        <p:nvSpPr>
          <p:cNvPr id="4" name="Slide Number Placeholder 3">
            <a:extLst>
              <a:ext uri="{FF2B5EF4-FFF2-40B4-BE49-F238E27FC236}">
                <a16:creationId xmlns:a16="http://schemas.microsoft.com/office/drawing/2014/main" id="{B13D33B9-04F5-C84E-96D4-6D3FFEA033F9}"/>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4182870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1862-D22B-0142-A720-1E6B85FA4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785B25-58A2-8147-8EFB-2DE84303F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3DF530-ECF8-AA43-9E9D-C6392A1C0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B875F-180D-6643-B6B8-BD0A83EC9E8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36DF487-F1C0-6742-866A-94F831E74402}"/>
              </a:ext>
            </a:extLst>
          </p:cNvPr>
          <p:cNvSpPr>
            <a:spLocks noGrp="1"/>
          </p:cNvSpPr>
          <p:nvPr>
            <p:ph type="ftr" sz="quarter" idx="11"/>
          </p:nvPr>
        </p:nvSpPr>
        <p:spPr/>
        <p:txBody>
          <a:bodyPr/>
          <a:lstStyle/>
          <a:p>
            <a:r>
              <a:rPr lang="en-US"/>
              <a:t>AccessScience.com </a:t>
            </a:r>
          </a:p>
        </p:txBody>
      </p:sp>
      <p:sp>
        <p:nvSpPr>
          <p:cNvPr id="7" name="Slide Number Placeholder 6">
            <a:extLst>
              <a:ext uri="{FF2B5EF4-FFF2-40B4-BE49-F238E27FC236}">
                <a16:creationId xmlns:a16="http://schemas.microsoft.com/office/drawing/2014/main" id="{CA5E9221-55F7-2A4A-B7F4-57BDF254BDD5}"/>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3388608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07B1-41E6-9742-AD5F-A69FC0CE8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1638DB-D417-0E48-9765-6F02392A3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2BE56D-9E77-1340-A334-21905E9BE5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7A6182-B2D3-1440-A3B8-5D2B925C83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ADED023-F832-2B42-8246-5E2A3662619C}"/>
              </a:ext>
            </a:extLst>
          </p:cNvPr>
          <p:cNvSpPr>
            <a:spLocks noGrp="1"/>
          </p:cNvSpPr>
          <p:nvPr>
            <p:ph type="ftr" sz="quarter" idx="11"/>
          </p:nvPr>
        </p:nvSpPr>
        <p:spPr/>
        <p:txBody>
          <a:bodyPr/>
          <a:lstStyle/>
          <a:p>
            <a:r>
              <a:rPr lang="en-US"/>
              <a:t>AccessScience.com </a:t>
            </a:r>
          </a:p>
        </p:txBody>
      </p:sp>
      <p:sp>
        <p:nvSpPr>
          <p:cNvPr id="7" name="Slide Number Placeholder 6">
            <a:extLst>
              <a:ext uri="{FF2B5EF4-FFF2-40B4-BE49-F238E27FC236}">
                <a16:creationId xmlns:a16="http://schemas.microsoft.com/office/drawing/2014/main" id="{630B33D8-972C-A443-8ADB-001478B9EC63}"/>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4104064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EFC8-3419-9B4A-B603-8F346D4FCE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940F11-1D72-7E48-B714-2750E61B1E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DA9A1-2C5E-324A-9C03-BDA13C8E29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CD6B08-7CC1-4144-8C98-B7ABDEE19EEE}"/>
              </a:ext>
            </a:extLst>
          </p:cNvPr>
          <p:cNvSpPr>
            <a:spLocks noGrp="1"/>
          </p:cNvSpPr>
          <p:nvPr>
            <p:ph type="ftr" sz="quarter" idx="11"/>
          </p:nvPr>
        </p:nvSpPr>
        <p:spPr/>
        <p:txBody>
          <a:bodyPr/>
          <a:lstStyle/>
          <a:p>
            <a:r>
              <a:rPr lang="en-US"/>
              <a:t>AccessScience.com </a:t>
            </a:r>
          </a:p>
        </p:txBody>
      </p:sp>
      <p:sp>
        <p:nvSpPr>
          <p:cNvPr id="6" name="Slide Number Placeholder 5">
            <a:extLst>
              <a:ext uri="{FF2B5EF4-FFF2-40B4-BE49-F238E27FC236}">
                <a16:creationId xmlns:a16="http://schemas.microsoft.com/office/drawing/2014/main" id="{2207B61A-4CD1-E845-B5C0-DC8F490F239E}"/>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2355862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ED05B-C0C4-464F-B914-AA0CEBD91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1C466-1B8E-2242-AA9B-15957F11AC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B7AE9-87AC-3E48-8E0D-2CB9E3DB75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ABDB7B-83F1-7149-AF12-914BA74A7BF0}"/>
              </a:ext>
            </a:extLst>
          </p:cNvPr>
          <p:cNvSpPr>
            <a:spLocks noGrp="1"/>
          </p:cNvSpPr>
          <p:nvPr>
            <p:ph type="ftr" sz="quarter" idx="11"/>
          </p:nvPr>
        </p:nvSpPr>
        <p:spPr/>
        <p:txBody>
          <a:bodyPr/>
          <a:lstStyle/>
          <a:p>
            <a:r>
              <a:rPr lang="en-US"/>
              <a:t>AccessScience.com </a:t>
            </a:r>
          </a:p>
        </p:txBody>
      </p:sp>
      <p:sp>
        <p:nvSpPr>
          <p:cNvPr id="6" name="Slide Number Placeholder 5">
            <a:extLst>
              <a:ext uri="{FF2B5EF4-FFF2-40B4-BE49-F238E27FC236}">
                <a16:creationId xmlns:a16="http://schemas.microsoft.com/office/drawing/2014/main" id="{7A2EB3FC-0605-1A49-8FAD-66E0593BD3EC}"/>
              </a:ext>
            </a:extLst>
          </p:cNvPr>
          <p:cNvSpPr>
            <a:spLocks noGrp="1"/>
          </p:cNvSpPr>
          <p:nvPr>
            <p:ph type="sldNum" sz="quarter" idx="12"/>
          </p:nvPr>
        </p:nvSpPr>
        <p:spPr/>
        <p:txBody>
          <a:bodyPr/>
          <a:lstStyle/>
          <a:p>
            <a:fld id="{3993830E-8896-0C40-9F09-0D409B30CF7E}" type="slidenum">
              <a:rPr lang="en-US" smtClean="0"/>
              <a:t>‹#›</a:t>
            </a:fld>
            <a:endParaRPr lang="en-US"/>
          </a:p>
        </p:txBody>
      </p:sp>
    </p:spTree>
    <p:extLst>
      <p:ext uri="{BB962C8B-B14F-4D97-AF65-F5344CB8AC3E}">
        <p14:creationId xmlns:p14="http://schemas.microsoft.com/office/powerpoint/2010/main" val="1195750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aphic">
    <p:spTree>
      <p:nvGrpSpPr>
        <p:cNvPr id="1" name=""/>
        <p:cNvGrpSpPr/>
        <p:nvPr/>
      </p:nvGrpSpPr>
      <p:grpSpPr>
        <a:xfrm>
          <a:off x="0" y="0"/>
          <a:ext cx="0" cy="0"/>
          <a:chOff x="0" y="0"/>
          <a:chExt cx="0" cy="0"/>
        </a:xfrm>
      </p:grpSpPr>
      <p:grpSp>
        <p:nvGrpSpPr>
          <p:cNvPr id="20" name="Group 19"/>
          <p:cNvGrpSpPr/>
          <p:nvPr userDrawn="1"/>
        </p:nvGrpSpPr>
        <p:grpSpPr>
          <a:xfrm>
            <a:off x="0" y="1521567"/>
            <a:ext cx="12192000" cy="4846438"/>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grpSp>
      <p:sp>
        <p:nvSpPr>
          <p:cNvPr id="2" name="Title 1"/>
          <p:cNvSpPr>
            <a:spLocks noGrp="1"/>
          </p:cNvSpPr>
          <p:nvPr userDrawn="1">
            <p:ph type="ctrTitle"/>
          </p:nvPr>
        </p:nvSpPr>
        <p:spPr>
          <a:xfrm>
            <a:off x="1036320" y="2985555"/>
            <a:ext cx="8695520" cy="873214"/>
          </a:xfrm>
        </p:spPr>
        <p:txBody>
          <a:bodyPr anchor="t">
            <a:noAutofit/>
          </a:bodyPr>
          <a:lstStyle>
            <a:lvl1pPr algn="l">
              <a:lnSpc>
                <a:spcPct val="100000"/>
              </a:lnSpc>
              <a:defRPr sz="2600" b="1">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042744" y="3986785"/>
            <a:ext cx="5730240" cy="517585"/>
          </a:xfr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Straight Connector 20">
            <a:extLst>
              <a:ext uri="{FF2B5EF4-FFF2-40B4-BE49-F238E27FC236}">
                <a16:creationId xmlns:a16="http://schemas.microsoft.com/office/drawing/2014/main" id="{EC86C884-D766-9149-B40E-B86A943DE6D1}"/>
              </a:ext>
            </a:extLst>
          </p:cNvPr>
          <p:cNvCxnSpPr>
            <a:cxnSpLocks/>
          </p:cNvCxnSpPr>
          <p:nvPr userDrawn="1"/>
        </p:nvCxnSpPr>
        <p:spPr>
          <a:xfrm>
            <a:off x="1156270" y="4650037"/>
            <a:ext cx="476638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32"/>
          <p:cNvSpPr>
            <a:spLocks noGrp="1"/>
          </p:cNvSpPr>
          <p:nvPr>
            <p:ph type="body" sz="quarter" idx="10"/>
          </p:nvPr>
        </p:nvSpPr>
        <p:spPr>
          <a:xfrm>
            <a:off x="1036321" y="4718305"/>
            <a:ext cx="5924551" cy="576185"/>
          </a:xfr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p:txBody>
      </p:sp>
      <p:pic>
        <p:nvPicPr>
          <p:cNvPr id="15" name="Picture 14">
            <a:extLst>
              <a:ext uri="{FF2B5EF4-FFF2-40B4-BE49-F238E27FC236}">
                <a16:creationId xmlns:a16="http://schemas.microsoft.com/office/drawing/2014/main" id="{F99EC3BB-4571-47EE-A5F0-E16F7B4F29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6157" y="328240"/>
            <a:ext cx="1215572" cy="911679"/>
          </a:xfrm>
          <a:prstGeom prst="rect">
            <a:avLst/>
          </a:prstGeom>
        </p:spPr>
      </p:pic>
      <p:pic>
        <p:nvPicPr>
          <p:cNvPr id="17" name="Picture 16">
            <a:extLst>
              <a:ext uri="{FF2B5EF4-FFF2-40B4-BE49-F238E27FC236}">
                <a16:creationId xmlns:a16="http://schemas.microsoft.com/office/drawing/2014/main" id="{853D62D0-94AB-439B-AC37-064E850672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90312" y="472528"/>
            <a:ext cx="4783485" cy="189801"/>
          </a:xfrm>
          <a:prstGeom prst="rect">
            <a:avLst/>
          </a:prstGeom>
        </p:spPr>
      </p:pic>
    </p:spTree>
    <p:extLst>
      <p:ext uri="{BB962C8B-B14F-4D97-AF65-F5344CB8AC3E}">
        <p14:creationId xmlns:p14="http://schemas.microsoft.com/office/powerpoint/2010/main" val="2747360813"/>
      </p:ext>
    </p:extLst>
  </p:cSld>
  <p:clrMapOvr>
    <a:masterClrMapping/>
  </p:clrMapOvr>
  <p:extLst>
    <p:ext uri="{DCECCB84-F9BA-43D5-87BE-67443E8EF086}">
      <p15:sldGuideLst xmlns:p15="http://schemas.microsoft.com/office/powerpoint/2012/main">
        <p15:guide id="1" orient="horz" pos="95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Photo">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l="3849" r="15416"/>
          <a:stretch/>
        </p:blipFill>
        <p:spPr>
          <a:xfrm>
            <a:off x="0" y="0"/>
            <a:ext cx="12192000" cy="6364224"/>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Footer Placeholder 9">
            <a:extLst>
              <a:ext uri="{FF2B5EF4-FFF2-40B4-BE49-F238E27FC236}">
                <a16:creationId xmlns:a16="http://schemas.microsoft.com/office/drawing/2014/main" id="{91FFC595-1043-FF47-B12D-DE59D6ECDEAF}"/>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12" name="Footer Placeholder 4">
            <a:extLst>
              <a:ext uri="{FF2B5EF4-FFF2-40B4-BE49-F238E27FC236}">
                <a16:creationId xmlns:a16="http://schemas.microsoft.com/office/drawing/2014/main" id="{2897F304-D13A-4DA5-B7F7-FF30EFC8C454}"/>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282330756"/>
      </p:ext>
    </p:extLst>
  </p:cSld>
  <p:clrMapOvr>
    <a:masterClrMapping/>
  </p:clrMapOvr>
  <p:extLst>
    <p:ext uri="{DCECCB84-F9BA-43D5-87BE-67443E8EF086}">
      <p15:sldGuideLst xmlns:p15="http://schemas.microsoft.com/office/powerpoint/2012/main">
        <p15:guide id="1" orient="horz" pos="1488" userDrawn="1">
          <p15:clr>
            <a:srgbClr val="FBAE40"/>
          </p15:clr>
        </p15:guide>
        <p15:guide id="2" orient="horz" pos="1968" userDrawn="1">
          <p15:clr>
            <a:srgbClr val="FBAE40"/>
          </p15:clr>
        </p15:guide>
        <p15:guide id="4" userDrawn="1">
          <p15:clr>
            <a:srgbClr val="FBAE40"/>
          </p15:clr>
        </p15:guide>
        <p15:guide id="5" pos="3840" userDrawn="1">
          <p15:clr>
            <a:srgbClr val="FBAE40"/>
          </p15:clr>
        </p15:guide>
        <p15:guide id="6" pos="1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Slide Phot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14E5CB6-D66B-41F9-83A5-D13DF65813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225" t="12480" b="3239"/>
          <a:stretch/>
        </p:blipFill>
        <p:spPr>
          <a:xfrm flipH="1">
            <a:off x="8014" y="-1"/>
            <a:ext cx="12200029" cy="6364715"/>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9" name="Footer Placeholder 9">
            <a:extLst>
              <a:ext uri="{FF2B5EF4-FFF2-40B4-BE49-F238E27FC236}">
                <a16:creationId xmlns:a16="http://schemas.microsoft.com/office/drawing/2014/main" id="{91FFC595-1043-FF47-B12D-DE59D6ECDEAF}"/>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12" name="Footer Placeholder 4">
            <a:extLst>
              <a:ext uri="{FF2B5EF4-FFF2-40B4-BE49-F238E27FC236}">
                <a16:creationId xmlns:a16="http://schemas.microsoft.com/office/drawing/2014/main" id="{2897F304-D13A-4DA5-B7F7-FF30EFC8C454}"/>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3115101620"/>
      </p:ext>
    </p:extLst>
  </p:cSld>
  <p:clrMapOvr>
    <a:masterClrMapping/>
  </p:clrMapOvr>
  <p:extLst>
    <p:ext uri="{DCECCB84-F9BA-43D5-87BE-67443E8EF086}">
      <p15:sldGuideLst xmlns:p15="http://schemas.microsoft.com/office/powerpoint/2012/main">
        <p15:guide id="1" orient="horz" pos="1488" userDrawn="1">
          <p15:clr>
            <a:srgbClr val="FBAE40"/>
          </p15:clr>
        </p15:guide>
        <p15:guide id="2" orient="horz" pos="1968" userDrawn="1">
          <p15:clr>
            <a:srgbClr val="FBAE40"/>
          </p15:clr>
        </p15:guide>
        <p15:guide id="4" userDrawn="1">
          <p15:clr>
            <a:srgbClr val="FBAE40"/>
          </p15:clr>
        </p15:guide>
        <p15:guide id="5" pos="3840" userDrawn="1">
          <p15:clr>
            <a:srgbClr val="FBAE40"/>
          </p15:clr>
        </p15:guide>
        <p15:guide id="6" pos="1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vider Slid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F57B6-1B1A-4B8F-9DFF-73A531E5D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756"/>
            <a:ext cx="12192000" cy="6361823"/>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rgbClr val="FFB600"/>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12" name="Footer Placeholder 9">
            <a:extLst>
              <a:ext uri="{FF2B5EF4-FFF2-40B4-BE49-F238E27FC236}">
                <a16:creationId xmlns:a16="http://schemas.microsoft.com/office/drawing/2014/main" id="{F1C43492-7E70-499B-AF94-526224C01DA8}"/>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CA704180-9FB4-409C-B364-B110408FEF18}"/>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81517962"/>
      </p:ext>
    </p:extLst>
  </p:cSld>
  <p:clrMapOvr>
    <a:masterClrMapping/>
  </p:clrMapOvr>
  <p:extLst>
    <p:ext uri="{DCECCB84-F9BA-43D5-87BE-67443E8EF086}">
      <p15:sldGuideLst xmlns:p15="http://schemas.microsoft.com/office/powerpoint/2012/main">
        <p15:guide id="1" pos="3840" userDrawn="1">
          <p15:clr>
            <a:srgbClr val="FBAE40"/>
          </p15:clr>
        </p15:guide>
        <p15:guide id="2" pos="608" userDrawn="1">
          <p15:clr>
            <a:srgbClr val="FBAE40"/>
          </p15:clr>
        </p15:guide>
        <p15:guide id="3" orient="horz" pos="2352" userDrawn="1">
          <p15:clr>
            <a:srgbClr val="FBAE40"/>
          </p15:clr>
        </p15:guide>
        <p15:guide id="4"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vider Slid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21C48C-3392-4FDB-9369-6BC17D9CEC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8878"/>
            <a:ext cx="12192000" cy="6370670"/>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13" name="Footer Placeholder 9">
            <a:extLst>
              <a:ext uri="{FF2B5EF4-FFF2-40B4-BE49-F238E27FC236}">
                <a16:creationId xmlns:a16="http://schemas.microsoft.com/office/drawing/2014/main" id="{DB4B4D12-AF0C-4D97-9CED-90CB55C54F58}"/>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8F72B6D8-B4B8-483C-B007-F56FA2D2AA62}"/>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27326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vider Slide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957E67-98EC-4631-8D21-6B97CCB358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0" y="1"/>
            <a:ext cx="12192000" cy="6367263"/>
          </a:xfrm>
          <a:prstGeom prst="rect">
            <a:avLst/>
          </a:prstGeom>
        </p:spPr>
      </p:pic>
      <p:grpSp>
        <p:nvGrpSpPr>
          <p:cNvPr id="20" name="Group 19"/>
          <p:cNvGrpSpPr/>
          <p:nvPr userDrawn="1"/>
        </p:nvGrpSpPr>
        <p:grpSpPr>
          <a:xfrm>
            <a:off x="623484" y="2368354"/>
            <a:ext cx="4610161" cy="3457621"/>
            <a:chOff x="467612" y="2368353"/>
            <a:chExt cx="3457621" cy="3457621"/>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5600"/>
              <a:ext cx="2795875" cy="277859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cxnSp>
          <p:nvCxnSpPr>
            <p:cNvPr id="17" name="Straight Connector 16">
              <a:extLst>
                <a:ext uri="{FF2B5EF4-FFF2-40B4-BE49-F238E27FC236}">
                  <a16:creationId xmlns:a16="http://schemas.microsoft.com/office/drawing/2014/main" id="{721C002C-853C-D54D-985F-FA80D970FECE}"/>
                </a:ext>
              </a:extLst>
            </p:cNvPr>
            <p:cNvCxnSpPr>
              <a:cxnSpLocks/>
            </p:cNvCxnSpPr>
            <p:nvPr userDrawn="1"/>
          </p:nvCxnSpPr>
          <p:spPr>
            <a:xfrm>
              <a:off x="714836" y="4918845"/>
              <a:ext cx="2531383"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7" name="Title 1"/>
          <p:cNvSpPr>
            <a:spLocks noGrp="1"/>
          </p:cNvSpPr>
          <p:nvPr>
            <p:ph type="ctrTitle"/>
          </p:nvPr>
        </p:nvSpPr>
        <p:spPr>
          <a:xfrm>
            <a:off x="829056" y="3008376"/>
            <a:ext cx="3718560" cy="1289304"/>
          </a:xfrm>
        </p:spPr>
        <p:txBody>
          <a:bodyPr anchor="t">
            <a:noAutofit/>
          </a:bodyPr>
          <a:lstStyle>
            <a:lvl1pPr algn="l">
              <a:lnSpc>
                <a:spcPct val="100000"/>
              </a:lnSpc>
              <a:defRPr sz="2400" b="1">
                <a:solidFill>
                  <a:schemeClr val="accent2"/>
                </a:solidFill>
              </a:defRPr>
            </a:lvl1pPr>
          </a:lstStyle>
          <a:p>
            <a:r>
              <a:rPr lang="en-US"/>
              <a:t>Click to edit Master title style</a:t>
            </a:r>
            <a:endParaRPr lang="en-US" dirty="0"/>
          </a:p>
        </p:txBody>
      </p:sp>
      <p:sp>
        <p:nvSpPr>
          <p:cNvPr id="8" name="Subtitle 2"/>
          <p:cNvSpPr>
            <a:spLocks noGrp="1"/>
          </p:cNvSpPr>
          <p:nvPr>
            <p:ph type="subTitle" idx="1"/>
          </p:nvPr>
        </p:nvSpPr>
        <p:spPr>
          <a:xfrm>
            <a:off x="829056" y="4261104"/>
            <a:ext cx="3718560" cy="457200"/>
          </a:xfrm>
        </p:spPr>
        <p:txBody>
          <a:bodyPr/>
          <a:lstStyle>
            <a:lvl1pPr marL="0" indent="0" algn="l">
              <a:buNone/>
              <a:defRPr sz="16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4"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13" name="Footer Placeholder 9">
            <a:extLst>
              <a:ext uri="{FF2B5EF4-FFF2-40B4-BE49-F238E27FC236}">
                <a16:creationId xmlns:a16="http://schemas.microsoft.com/office/drawing/2014/main" id="{FEEE245A-9698-4A49-A735-5BCF7ABE0A3A}"/>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6" name="Footer Placeholder 4">
            <a:extLst>
              <a:ext uri="{FF2B5EF4-FFF2-40B4-BE49-F238E27FC236}">
                <a16:creationId xmlns:a16="http://schemas.microsoft.com/office/drawing/2014/main" id="{B84BA6A4-9923-441F-97B3-3C28313D037C}"/>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2381070491"/>
      </p:ext>
    </p:extLst>
  </p:cSld>
  <p:clrMapOvr>
    <a:masterClrMapping/>
  </p:clrMapOvr>
  <p:extLst>
    <p:ext uri="{DCECCB84-F9BA-43D5-87BE-67443E8EF086}">
      <p15:sldGuideLst xmlns:p15="http://schemas.microsoft.com/office/powerpoint/2012/main">
        <p15:guide id="1" orient="horz" pos="1488" userDrawn="1">
          <p15:clr>
            <a:srgbClr val="FBAE40"/>
          </p15:clr>
        </p15:guide>
        <p15:guide id="2" orient="horz" pos="19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Graphic">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AB23EC-917E-B047-8295-8203CA1ECBFE}"/>
              </a:ext>
            </a:extLst>
          </p:cNvPr>
          <p:cNvGrpSpPr/>
          <p:nvPr userDrawn="1"/>
        </p:nvGrpSpPr>
        <p:grpSpPr>
          <a:xfrm>
            <a:off x="0" y="0"/>
            <a:ext cx="12192000" cy="6366424"/>
            <a:chOff x="1" y="0"/>
            <a:chExt cx="9144000" cy="6366424"/>
          </a:xfrm>
        </p:grpSpPr>
        <p:sp>
          <p:nvSpPr>
            <p:cNvPr id="9" name="Freeform 8">
              <a:extLst>
                <a:ext uri="{FF2B5EF4-FFF2-40B4-BE49-F238E27FC236}">
                  <a16:creationId xmlns:a16="http://schemas.microsoft.com/office/drawing/2014/main" id="{622D7C90-AFB1-5842-AE7B-3EE743CC58EE}"/>
                </a:ext>
              </a:extLst>
            </p:cNvPr>
            <p:cNvSpPr/>
            <p:nvPr userDrawn="1"/>
          </p:nvSpPr>
          <p:spPr>
            <a:xfrm>
              <a:off x="720000" y="3962630"/>
              <a:ext cx="8229600" cy="2403794"/>
            </a:xfrm>
            <a:custGeom>
              <a:avLst/>
              <a:gdLst>
                <a:gd name="connsiteX0" fmla="*/ 3062211 w 8229600"/>
                <a:gd name="connsiteY0" fmla="*/ 0 h 2403794"/>
                <a:gd name="connsiteX1" fmla="*/ 8229600 w 8229600"/>
                <a:gd name="connsiteY1" fmla="*/ 2403794 h 2403794"/>
                <a:gd name="connsiteX2" fmla="*/ 0 w 8229600"/>
                <a:gd name="connsiteY2" fmla="*/ 2403794 h 2403794"/>
              </a:gdLst>
              <a:ahLst/>
              <a:cxnLst>
                <a:cxn ang="0">
                  <a:pos x="connsiteX0" y="connsiteY0"/>
                </a:cxn>
                <a:cxn ang="0">
                  <a:pos x="connsiteX1" y="connsiteY1"/>
                </a:cxn>
                <a:cxn ang="0">
                  <a:pos x="connsiteX2" y="connsiteY2"/>
                </a:cxn>
              </a:cxnLst>
              <a:rect l="l" t="t" r="r" b="b"/>
              <a:pathLst>
                <a:path w="8229600" h="2403794">
                  <a:moveTo>
                    <a:pt x="3062211" y="0"/>
                  </a:moveTo>
                  <a:lnTo>
                    <a:pt x="8229600" y="2403794"/>
                  </a:lnTo>
                  <a:lnTo>
                    <a:pt x="0" y="2403794"/>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a:extLst>
                <a:ext uri="{FF2B5EF4-FFF2-40B4-BE49-F238E27FC236}">
                  <a16:creationId xmlns:a16="http://schemas.microsoft.com/office/drawing/2014/main" id="{4F2D842F-70F3-E249-837F-3B31E02390D7}"/>
                </a:ext>
              </a:extLst>
            </p:cNvPr>
            <p:cNvSpPr/>
            <p:nvPr userDrawn="1"/>
          </p:nvSpPr>
          <p:spPr>
            <a:xfrm>
              <a:off x="3782212" y="0"/>
              <a:ext cx="5361789" cy="6366424"/>
            </a:xfrm>
            <a:custGeom>
              <a:avLst/>
              <a:gdLst>
                <a:gd name="connsiteX0" fmla="*/ 5048021 w 5361789"/>
                <a:gd name="connsiteY0" fmla="*/ 0 h 6366424"/>
                <a:gd name="connsiteX1" fmla="*/ 5361789 w 5361789"/>
                <a:gd name="connsiteY1" fmla="*/ 0 h 6366424"/>
                <a:gd name="connsiteX2" fmla="*/ 5361789 w 5361789"/>
                <a:gd name="connsiteY2" fmla="*/ 6366424 h 6366424"/>
                <a:gd name="connsiteX3" fmla="*/ 5167389 w 5361789"/>
                <a:gd name="connsiteY3" fmla="*/ 6366424 h 6366424"/>
                <a:gd name="connsiteX4" fmla="*/ 0 w 5361789"/>
                <a:gd name="connsiteY4" fmla="*/ 3962630 h 6366424"/>
                <a:gd name="connsiteX5" fmla="*/ 5048021 w 5361789"/>
                <a:gd name="connsiteY5" fmla="*/ 0 h 63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1789" h="6366424">
                  <a:moveTo>
                    <a:pt x="5048021" y="0"/>
                  </a:moveTo>
                  <a:lnTo>
                    <a:pt x="5361789" y="0"/>
                  </a:lnTo>
                  <a:lnTo>
                    <a:pt x="5361789" y="6366424"/>
                  </a:lnTo>
                  <a:lnTo>
                    <a:pt x="5167389" y="6366424"/>
                  </a:lnTo>
                  <a:lnTo>
                    <a:pt x="0" y="3962630"/>
                  </a:lnTo>
                  <a:lnTo>
                    <a:pt x="5048021" y="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reeform 10">
              <a:extLst>
                <a:ext uri="{FF2B5EF4-FFF2-40B4-BE49-F238E27FC236}">
                  <a16:creationId xmlns:a16="http://schemas.microsoft.com/office/drawing/2014/main" id="{6080FE84-562B-8D4E-8B93-4B4D187CAD16}"/>
                </a:ext>
              </a:extLst>
            </p:cNvPr>
            <p:cNvSpPr/>
            <p:nvPr userDrawn="1"/>
          </p:nvSpPr>
          <p:spPr>
            <a:xfrm>
              <a:off x="1" y="2203200"/>
              <a:ext cx="3782211" cy="4163224"/>
            </a:xfrm>
            <a:custGeom>
              <a:avLst/>
              <a:gdLst>
                <a:gd name="connsiteX0" fmla="*/ 0 w 3782211"/>
                <a:gd name="connsiteY0" fmla="*/ 0 h 4163224"/>
                <a:gd name="connsiteX1" fmla="*/ 3782211 w 3782211"/>
                <a:gd name="connsiteY1" fmla="*/ 1759430 h 4163224"/>
                <a:gd name="connsiteX2" fmla="*/ 720000 w 3782211"/>
                <a:gd name="connsiteY2" fmla="*/ 4163224 h 4163224"/>
                <a:gd name="connsiteX3" fmla="*/ 0 w 3782211"/>
                <a:gd name="connsiteY3" fmla="*/ 4163224 h 4163224"/>
                <a:gd name="connsiteX4" fmla="*/ 0 w 3782211"/>
                <a:gd name="connsiteY4" fmla="*/ 0 h 416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211" h="4163224">
                  <a:moveTo>
                    <a:pt x="0" y="0"/>
                  </a:moveTo>
                  <a:lnTo>
                    <a:pt x="3782211" y="1759430"/>
                  </a:lnTo>
                  <a:lnTo>
                    <a:pt x="720000" y="4163224"/>
                  </a:lnTo>
                  <a:lnTo>
                    <a:pt x="0" y="416322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p:cNvSpPr>
            <a:spLocks noGrp="1"/>
          </p:cNvSpPr>
          <p:nvPr>
            <p:ph type="ctrTitle" hasCustomPrompt="1"/>
          </p:nvPr>
        </p:nvSpPr>
        <p:spPr>
          <a:xfrm>
            <a:off x="475488" y="203829"/>
            <a:ext cx="9753600" cy="914400"/>
          </a:xfrm>
        </p:spPr>
        <p:txBody>
          <a:bodyPr anchor="t">
            <a:noAutofit/>
          </a:bodyPr>
          <a:lstStyle>
            <a:lvl1pPr algn="l">
              <a:lnSpc>
                <a:spcPct val="100000"/>
              </a:lnSpc>
              <a:defRPr sz="2600" b="1">
                <a:solidFill>
                  <a:schemeClr val="tx2"/>
                </a:solidFill>
              </a:defRPr>
            </a:lvl1pPr>
          </a:lstStyle>
          <a:p>
            <a:r>
              <a:rPr lang="en-US" dirty="0"/>
              <a:t>Click to edit Master title style – Divider, 26 </a:t>
            </a:r>
            <a:r>
              <a:rPr lang="en-US" dirty="0" err="1"/>
              <a:t>pt</a:t>
            </a:r>
            <a:endParaRPr lang="en-US" dirty="0"/>
          </a:p>
        </p:txBody>
      </p:sp>
      <p:sp>
        <p:nvSpPr>
          <p:cNvPr id="3" name="Subtitle 2"/>
          <p:cNvSpPr>
            <a:spLocks noGrp="1"/>
          </p:cNvSpPr>
          <p:nvPr>
            <p:ph type="subTitle" idx="1" hasCustomPrompt="1"/>
          </p:nvPr>
        </p:nvSpPr>
        <p:spPr>
          <a:xfrm>
            <a:off x="475488" y="1252729"/>
            <a:ext cx="7924800" cy="517585"/>
          </a:xfrm>
        </p:spPr>
        <p:txBody>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 – 20 pt., Black</a:t>
            </a:r>
          </a:p>
        </p:txBody>
      </p:sp>
      <p:sp>
        <p:nvSpPr>
          <p:cNvPr id="19"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a:solidFill>
                  <a:schemeClr val="tx2"/>
                </a:solidFill>
              </a:defRPr>
            </a:lvl1pPr>
          </a:lstStyle>
          <a:p>
            <a:fld id="{40BFEAB2-FD83-41F2-9787-AD5D1A1760CD}" type="slidenum">
              <a:rPr lang="en-US" smtClean="0"/>
              <a:pPr/>
              <a:t>‹#›</a:t>
            </a:fld>
            <a:endParaRPr lang="en-US" dirty="0"/>
          </a:p>
        </p:txBody>
      </p:sp>
      <p:sp>
        <p:nvSpPr>
          <p:cNvPr id="12" name="Footer Placeholder 9">
            <a:extLst>
              <a:ext uri="{FF2B5EF4-FFF2-40B4-BE49-F238E27FC236}">
                <a16:creationId xmlns:a16="http://schemas.microsoft.com/office/drawing/2014/main" id="{DFDDF79B-EC16-4D64-BB8F-31CA7644D797}"/>
              </a:ext>
            </a:extLst>
          </p:cNvPr>
          <p:cNvSpPr txBox="1">
            <a:spLocks/>
          </p:cNvSpPr>
          <p:nvPr userDrawn="1"/>
        </p:nvSpPr>
        <p:spPr>
          <a:xfrm>
            <a:off x="490549" y="6528816"/>
            <a:ext cx="207264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a:solidFill>
                  <a:schemeClr val="tx2"/>
                </a:solidFill>
                <a:latin typeface="Arial" panose="020B0604020202020204" pitchFamily="34" charset="0"/>
                <a:cs typeface="Arial" panose="020B0604020202020204" pitchFamily="34" charset="0"/>
              </a:rPr>
              <a:t>McGraw-Hill   </a:t>
            </a:r>
            <a:r>
              <a:rPr lang="en-US" sz="900" b="1" spc="0" baseline="0" dirty="0">
                <a:solidFill>
                  <a:schemeClr val="tx2"/>
                </a:solidFill>
                <a:latin typeface="Arial" panose="020B0604020202020204" pitchFamily="34" charset="0"/>
                <a:cs typeface="Arial" panose="020B0604020202020204" pitchFamily="34" charset="0"/>
              </a:rPr>
              <a:t>|</a:t>
            </a:r>
            <a:endParaRPr lang="en-US" sz="900" dirty="0">
              <a:solidFill>
                <a:schemeClr val="tx2"/>
              </a:solidFill>
              <a:latin typeface="Arial" panose="020B0604020202020204" pitchFamily="34" charset="0"/>
              <a:cs typeface="Arial" panose="020B0604020202020204" pitchFamily="34" charset="0"/>
            </a:endParaRPr>
          </a:p>
        </p:txBody>
      </p:sp>
      <p:sp>
        <p:nvSpPr>
          <p:cNvPr id="13" name="Footer Placeholder 4">
            <a:extLst>
              <a:ext uri="{FF2B5EF4-FFF2-40B4-BE49-F238E27FC236}">
                <a16:creationId xmlns:a16="http://schemas.microsoft.com/office/drawing/2014/main" id="{CF049723-BA81-4AC5-BEAA-3E6F13DAD2F7}"/>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1776685102"/>
      </p:ext>
    </p:extLst>
  </p:cSld>
  <p:clrMapOvr>
    <a:masterClrMapping/>
  </p:clrMapOvr>
  <p:extLst>
    <p:ext uri="{DCECCB84-F9BA-43D5-87BE-67443E8EF086}">
      <p15:sldGuideLst xmlns:p15="http://schemas.microsoft.com/office/powerpoint/2012/main">
        <p15:guide id="1" orient="horz" pos="97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488" y="274321"/>
            <a:ext cx="9144000" cy="8229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75488" y="1280160"/>
            <a:ext cx="91440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0436045" y="6528815"/>
            <a:ext cx="1278151" cy="228600"/>
          </a:xfrm>
          <a:prstGeom prst="rect">
            <a:avLst/>
          </a:prstGeom>
        </p:spPr>
        <p:txBody>
          <a:bodyPr vert="horz" lIns="91440" tIns="45720" rIns="91440" bIns="45720" rtlCol="0" anchor="ctr"/>
          <a:lstStyle>
            <a:lvl1pPr algn="r">
              <a:defRPr sz="900" b="1">
                <a:solidFill>
                  <a:schemeClr val="tx2"/>
                </a:solidFill>
              </a:defRPr>
            </a:lvl1pPr>
          </a:lstStyle>
          <a:p>
            <a:fld id="{40BFEAB2-FD83-41F2-9787-AD5D1A1760CD}" type="slidenum">
              <a:rPr lang="en-US" smtClean="0"/>
              <a:pPr/>
              <a:t>‹#›</a:t>
            </a:fld>
            <a:endParaRPr lang="en-US" dirty="0"/>
          </a:p>
        </p:txBody>
      </p:sp>
      <p:sp>
        <p:nvSpPr>
          <p:cNvPr id="8" name="Rectangle 7">
            <a:extLst>
              <a:ext uri="{FF2B5EF4-FFF2-40B4-BE49-F238E27FC236}">
                <a16:creationId xmlns:a16="http://schemas.microsoft.com/office/drawing/2014/main" id="{86E6E250-D1F9-6444-A77C-4DC8C64A97D7}"/>
              </a:ext>
            </a:extLst>
          </p:cNvPr>
          <p:cNvSpPr/>
          <p:nvPr userDrawn="1"/>
        </p:nvSpPr>
        <p:spPr>
          <a:xfrm>
            <a:off x="0" y="6367264"/>
            <a:ext cx="12192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ooter Placeholder 4">
            <a:extLst>
              <a:ext uri="{FF2B5EF4-FFF2-40B4-BE49-F238E27FC236}">
                <a16:creationId xmlns:a16="http://schemas.microsoft.com/office/drawing/2014/main" id="{DA8145CF-2FEC-4A08-842F-42FF880BED38}"/>
              </a:ext>
            </a:extLst>
          </p:cNvPr>
          <p:cNvSpPr>
            <a:spLocks noGrp="1"/>
          </p:cNvSpPr>
          <p:nvPr>
            <p:ph type="ftr" sz="quarter" idx="3"/>
          </p:nvPr>
        </p:nvSpPr>
        <p:spPr>
          <a:xfrm>
            <a:off x="1647387" y="6528816"/>
            <a:ext cx="7315200" cy="228600"/>
          </a:xfrm>
          <a:prstGeom prst="rect">
            <a:avLst/>
          </a:prstGeom>
        </p:spPr>
        <p:txBody>
          <a:bodyPr vert="horz" lIns="91440" tIns="45720" rIns="91440" bIns="45720" rtlCol="0" anchor="ctr"/>
          <a:lstStyle>
            <a:lvl1pPr algn="l">
              <a:defRPr sz="900">
                <a:solidFill>
                  <a:schemeClr val="tx2"/>
                </a:solidFill>
              </a:defRPr>
            </a:lvl1pPr>
          </a:lstStyle>
          <a:p>
            <a:r>
              <a:rPr lang="en-US"/>
              <a:t>AccessScience.com </a:t>
            </a:r>
            <a:endParaRPr lang="en-US" dirty="0"/>
          </a:p>
        </p:txBody>
      </p:sp>
    </p:spTree>
    <p:extLst>
      <p:ext uri="{BB962C8B-B14F-4D97-AF65-F5344CB8AC3E}">
        <p14:creationId xmlns:p14="http://schemas.microsoft.com/office/powerpoint/2010/main" val="1502882778"/>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67" r:id="rId4"/>
    <p:sldLayoutId id="2147483713" r:id="rId5"/>
    <p:sldLayoutId id="2147483709" r:id="rId6"/>
    <p:sldLayoutId id="2147483711" r:id="rId7"/>
    <p:sldLayoutId id="2147483712" r:id="rId8"/>
    <p:sldLayoutId id="2147483668" r:id="rId9"/>
    <p:sldLayoutId id="2147483662" r:id="rId10"/>
    <p:sldLayoutId id="2147483665" r:id="rId11"/>
    <p:sldLayoutId id="2147483666" r:id="rId12"/>
    <p:sldLayoutId id="2147483671" r:id="rId13"/>
    <p:sldLayoutId id="2147483669" r:id="rId14"/>
    <p:sldLayoutId id="2147483676" r:id="rId15"/>
    <p:sldLayoutId id="2147483675" r:id="rId16"/>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Font typeface="Arial" panose="020B0604020202020204" pitchFamily="34" charset="0"/>
        <a:buNone/>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orient="horz" pos="360" userDrawn="1">
          <p15:clr>
            <a:srgbClr val="F26B43"/>
          </p15:clr>
        </p15:guide>
        <p15:guide id="5" pos="3840" userDrawn="1">
          <p15:clr>
            <a:srgbClr val="F26B43"/>
          </p15:clr>
        </p15:guide>
        <p15:guide id="6" pos="384" userDrawn="1">
          <p15:clr>
            <a:srgbClr val="F26B43"/>
          </p15:clr>
        </p15:guide>
        <p15:guide id="7" pos="7296" userDrawn="1">
          <p15:clr>
            <a:srgbClr val="F26B43"/>
          </p15:clr>
        </p15:guide>
        <p15:guide id="9" orient="horz" pos="4211" userDrawn="1">
          <p15:clr>
            <a:srgbClr val="F26B43"/>
          </p15:clr>
        </p15:guide>
        <p15:guide id="10" pos="1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E5685-580C-0443-95C9-A5E593B78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494AB-830B-CA49-BE75-A1FDF13DAE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3CB74C-BC1A-734C-9C08-6F8126A60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8448F58-BD37-9E4F-9787-29762958F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AccessScience.com </a:t>
            </a:r>
          </a:p>
        </p:txBody>
      </p:sp>
      <p:sp>
        <p:nvSpPr>
          <p:cNvPr id="6" name="Slide Number Placeholder 5">
            <a:extLst>
              <a:ext uri="{FF2B5EF4-FFF2-40B4-BE49-F238E27FC236}">
                <a16:creationId xmlns:a16="http://schemas.microsoft.com/office/drawing/2014/main" id="{214DA5E4-78A8-404C-B5C6-A8CFB5CECE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93830E-8896-0C40-9F09-0D409B30CF7E}" type="slidenum">
              <a:rPr lang="en-US" smtClean="0"/>
              <a:t>‹#›</a:t>
            </a:fld>
            <a:endParaRPr lang="en-US"/>
          </a:p>
        </p:txBody>
      </p:sp>
    </p:spTree>
    <p:extLst>
      <p:ext uri="{BB962C8B-B14F-4D97-AF65-F5344CB8AC3E}">
        <p14:creationId xmlns:p14="http://schemas.microsoft.com/office/powerpoint/2010/main" val="38781330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40BFEAB2-FD83-41F2-9787-AD5D1A1760CD}" type="slidenum">
              <a:rPr lang="en-US" smtClean="0"/>
              <a:pPr/>
              <a:t>1</a:t>
            </a:fld>
            <a:endParaRPr lang="en-US" dirty="0"/>
          </a:p>
        </p:txBody>
      </p:sp>
      <p:sp>
        <p:nvSpPr>
          <p:cNvPr id="3" name="Text Placeholder 2"/>
          <p:cNvSpPr>
            <a:spLocks noGrp="1"/>
          </p:cNvSpPr>
          <p:nvPr>
            <p:ph sz="quarter" idx="10"/>
          </p:nvPr>
        </p:nvSpPr>
        <p:spPr/>
        <p:txBody>
          <a:bodyPr/>
          <a:lstStyle/>
          <a:p>
            <a:endParaRPr lang="en-US" dirty="0"/>
          </a:p>
          <a:p>
            <a:endParaRPr lang="en-US" dirty="0"/>
          </a:p>
          <a:p>
            <a:pPr lvl="2"/>
            <a:endParaRPr lang="en-US" dirty="0"/>
          </a:p>
          <a:p>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ECEF6BD-D6F9-314C-B5D3-FA7BAF84AB6D}"/>
              </a:ext>
            </a:extLst>
          </p:cNvPr>
          <p:cNvSpPr/>
          <p:nvPr/>
        </p:nvSpPr>
        <p:spPr>
          <a:xfrm>
            <a:off x="0" y="889000"/>
            <a:ext cx="12192000" cy="4953000"/>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2"/>
          <a:stretch>
            <a:fillRect/>
          </a:stretch>
        </p:blipFill>
        <p:spPr>
          <a:xfrm>
            <a:off x="7687975" y="1929753"/>
            <a:ext cx="2787642" cy="3556647"/>
          </a:xfrm>
          <a:prstGeom prst="rect">
            <a:avLst/>
          </a:prstGeom>
        </p:spPr>
      </p:pic>
      <p:sp>
        <p:nvSpPr>
          <p:cNvPr id="4" name="Footer Placeholder 3">
            <a:extLst>
              <a:ext uri="{FF2B5EF4-FFF2-40B4-BE49-F238E27FC236}">
                <a16:creationId xmlns:a16="http://schemas.microsoft.com/office/drawing/2014/main" id="{570390A2-A2B1-8046-9561-A22BE0F4A791}"/>
              </a:ext>
            </a:extLst>
          </p:cNvPr>
          <p:cNvSpPr>
            <a:spLocks noGrp="1"/>
          </p:cNvSpPr>
          <p:nvPr>
            <p:ph type="ftr" sz="quarter" idx="3"/>
          </p:nvPr>
        </p:nvSpPr>
        <p:spPr/>
        <p:txBody>
          <a:bodyPr/>
          <a:lstStyle/>
          <a:p>
            <a:r>
              <a:rPr lang="en-GB" sz="900" dirty="0"/>
              <a:t>AccessScience.com </a:t>
            </a:r>
          </a:p>
        </p:txBody>
      </p:sp>
      <p:sp>
        <p:nvSpPr>
          <p:cNvPr id="9" name="TextBox 8">
            <a:extLst>
              <a:ext uri="{FF2B5EF4-FFF2-40B4-BE49-F238E27FC236}">
                <a16:creationId xmlns:a16="http://schemas.microsoft.com/office/drawing/2014/main" id="{75AC7109-1A90-4F15-9484-64402E44E1DA}"/>
              </a:ext>
            </a:extLst>
          </p:cNvPr>
          <p:cNvSpPr txBox="1"/>
          <p:nvPr/>
        </p:nvSpPr>
        <p:spPr>
          <a:xfrm>
            <a:off x="842974" y="2307636"/>
            <a:ext cx="9960557" cy="1892826"/>
          </a:xfrm>
          <a:prstGeom prst="rect">
            <a:avLst/>
          </a:prstGeom>
          <a:noFill/>
        </p:spPr>
        <p:txBody>
          <a:bodyPr wrap="square" rtlCol="0">
            <a:spAutoFit/>
          </a:bodyPr>
          <a:lstStyle/>
          <a:p>
            <a:pPr algn="ctr"/>
            <a:r>
              <a:rPr lang="en-US" sz="5400" dirty="0">
                <a:solidFill>
                  <a:schemeClr val="bg1"/>
                </a:solidFill>
                <a:latin typeface="Proxima Nova Thin" panose="02000506030000020004" pitchFamily="2" charset="0"/>
              </a:rPr>
              <a:t>AccessScience Overview</a:t>
            </a:r>
          </a:p>
          <a:p>
            <a:pPr algn="ctr">
              <a:spcBef>
                <a:spcPts val="1800"/>
              </a:spcBef>
            </a:pPr>
            <a:r>
              <a:rPr lang="en-US" sz="4800" i="1" dirty="0">
                <a:solidFill>
                  <a:schemeClr val="bg1"/>
                </a:solidFill>
                <a:latin typeface="Proxima Nova Thin" panose="02000506030000020004" pitchFamily="2" charset="0"/>
              </a:rPr>
              <a:t>A Tour of the Site and Content</a:t>
            </a:r>
            <a:endParaRPr lang="en-US" sz="4800" i="1" dirty="0">
              <a:solidFill>
                <a:schemeClr val="bg1"/>
              </a:solidFill>
              <a:latin typeface="Proxima Nova Medium" panose="02000506030000020004" pitchFamily="2" charset="0"/>
            </a:endParaRPr>
          </a:p>
        </p:txBody>
      </p:sp>
      <p:cxnSp>
        <p:nvCxnSpPr>
          <p:cNvPr id="10" name="Straight Connector 9">
            <a:extLst>
              <a:ext uri="{FF2B5EF4-FFF2-40B4-BE49-F238E27FC236}">
                <a16:creationId xmlns:a16="http://schemas.microsoft.com/office/drawing/2014/main" id="{F58EC93D-0899-4CCE-9C95-80EDDAB72B0C}"/>
              </a:ext>
            </a:extLst>
          </p:cNvPr>
          <p:cNvCxnSpPr>
            <a:cxnSpLocks/>
          </p:cNvCxnSpPr>
          <p:nvPr/>
        </p:nvCxnSpPr>
        <p:spPr>
          <a:xfrm>
            <a:off x="4338330" y="5026720"/>
            <a:ext cx="3251200"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78858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Engaging Multimedia</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10</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7421565" y="1097280"/>
            <a:ext cx="4571299" cy="830997"/>
          </a:xfrm>
          <a:prstGeom prst="rect">
            <a:avLst/>
          </a:prstGeom>
          <a:noFill/>
        </p:spPr>
        <p:txBody>
          <a:bodyPr wrap="square" rtlCol="0">
            <a:spAutoFit/>
          </a:bodyPr>
          <a:lstStyle/>
          <a:p>
            <a:r>
              <a:rPr lang="en-US" sz="2400" dirty="0">
                <a:latin typeface="Proxima Nova Thin" panose="02000506030000020004" pitchFamily="2" charset="0"/>
              </a:rPr>
              <a:t>Browse videos and animations illustrating scientific concepts</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66859265-9A16-4989-ABCB-8BDEF06ACF8D}"/>
              </a:ext>
            </a:extLst>
          </p:cNvPr>
          <p:cNvPicPr>
            <a:picLocks noChangeAspect="1"/>
          </p:cNvPicPr>
          <p:nvPr/>
        </p:nvPicPr>
        <p:blipFill>
          <a:blip r:embed="rId4"/>
          <a:stretch>
            <a:fillRect/>
          </a:stretch>
        </p:blipFill>
        <p:spPr>
          <a:xfrm>
            <a:off x="473068" y="946579"/>
            <a:ext cx="6585001" cy="448603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072D36E-7143-4B03-8696-3FA3E8C2A8F2}"/>
              </a:ext>
            </a:extLst>
          </p:cNvPr>
          <p:cNvPicPr>
            <a:picLocks noChangeAspect="1"/>
          </p:cNvPicPr>
          <p:nvPr/>
        </p:nvPicPr>
        <p:blipFill>
          <a:blip r:embed="rId5"/>
          <a:stretch>
            <a:fillRect/>
          </a:stretch>
        </p:blipFill>
        <p:spPr>
          <a:xfrm>
            <a:off x="5258435" y="2205379"/>
            <a:ext cx="5231963" cy="39741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23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91FDEE-58BB-4BA5-B469-C578DEFD2D9F}"/>
              </a:ext>
            </a:extLst>
          </p:cNvPr>
          <p:cNvPicPr>
            <a:picLocks noChangeAspect="1"/>
          </p:cNvPicPr>
          <p:nvPr/>
        </p:nvPicPr>
        <p:blipFill>
          <a:blip r:embed="rId3"/>
          <a:stretch>
            <a:fillRect/>
          </a:stretch>
        </p:blipFill>
        <p:spPr>
          <a:xfrm>
            <a:off x="473067" y="930919"/>
            <a:ext cx="6585001" cy="454954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Engaging Multimedia</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11</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4"/>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7331919" y="912201"/>
            <a:ext cx="4660945" cy="1200329"/>
          </a:xfrm>
          <a:prstGeom prst="rect">
            <a:avLst/>
          </a:prstGeom>
          <a:noFill/>
        </p:spPr>
        <p:txBody>
          <a:bodyPr wrap="square" rtlCol="0">
            <a:spAutoFit/>
          </a:bodyPr>
          <a:lstStyle/>
          <a:p>
            <a:r>
              <a:rPr lang="en-US" sz="2400" dirty="0">
                <a:latin typeface="Proxima Nova Thin" panose="02000506030000020004" pitchFamily="2" charset="0"/>
              </a:rPr>
              <a:t>Explore the life and work of esteemed scientists with text and video biographies</a:t>
            </a:r>
            <a:endParaRPr lang="en-US" sz="2400" dirty="0">
              <a:latin typeface="Proxima Nova Medium" panose="02000506030000020004" pitchFamily="2" charset="0"/>
            </a:endParaRPr>
          </a:p>
        </p:txBody>
      </p:sp>
      <p:pic>
        <p:nvPicPr>
          <p:cNvPr id="7" name="Picture 6">
            <a:extLst>
              <a:ext uri="{FF2B5EF4-FFF2-40B4-BE49-F238E27FC236}">
                <a16:creationId xmlns:a16="http://schemas.microsoft.com/office/drawing/2014/main" id="{C42C5E22-29C9-47FA-8C91-09A25D0D7F5D}"/>
              </a:ext>
            </a:extLst>
          </p:cNvPr>
          <p:cNvPicPr>
            <a:picLocks noChangeAspect="1"/>
          </p:cNvPicPr>
          <p:nvPr/>
        </p:nvPicPr>
        <p:blipFill>
          <a:blip r:embed="rId5"/>
          <a:stretch>
            <a:fillRect/>
          </a:stretch>
        </p:blipFill>
        <p:spPr>
          <a:xfrm>
            <a:off x="5258435" y="2240067"/>
            <a:ext cx="5404395" cy="3869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2399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12</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780926" y="2850673"/>
            <a:ext cx="8655119" cy="1661993"/>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AccessScience tools and functionalities make it easy to find and incorporate resources in your teaching and learning.</a:t>
            </a:r>
          </a:p>
        </p:txBody>
      </p:sp>
    </p:spTree>
    <p:extLst>
      <p:ext uri="{BB962C8B-B14F-4D97-AF65-F5344CB8AC3E}">
        <p14:creationId xmlns:p14="http://schemas.microsoft.com/office/powerpoint/2010/main" val="3834672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Instructional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13</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475488" y="1280160"/>
            <a:ext cx="4418478" cy="1200329"/>
          </a:xfrm>
          <a:prstGeom prst="rect">
            <a:avLst/>
          </a:prstGeom>
          <a:noFill/>
        </p:spPr>
        <p:txBody>
          <a:bodyPr wrap="square" rtlCol="0">
            <a:spAutoFit/>
          </a:bodyPr>
          <a:lstStyle/>
          <a:p>
            <a:r>
              <a:rPr lang="en-US" sz="2400" dirty="0">
                <a:latin typeface="Proxima Nova Thin" panose="02000506030000020004" pitchFamily="2" charset="0"/>
              </a:rPr>
              <a:t>Find specific content items for popular courses using Curriculum Maps</a:t>
            </a:r>
            <a:endParaRPr lang="en-US" sz="2400" dirty="0">
              <a:latin typeface="Proxima Nova Medium" panose="02000506030000020004" pitchFamily="2" charset="0"/>
            </a:endParaRPr>
          </a:p>
        </p:txBody>
      </p:sp>
      <p:pic>
        <p:nvPicPr>
          <p:cNvPr id="7" name="Picture 6">
            <a:extLst>
              <a:ext uri="{FF2B5EF4-FFF2-40B4-BE49-F238E27FC236}">
                <a16:creationId xmlns:a16="http://schemas.microsoft.com/office/drawing/2014/main" id="{ECA8D5E2-1A0E-49EC-A698-21226D755B46}"/>
              </a:ext>
            </a:extLst>
          </p:cNvPr>
          <p:cNvPicPr>
            <a:picLocks noChangeAspect="1"/>
          </p:cNvPicPr>
          <p:nvPr/>
        </p:nvPicPr>
        <p:blipFill>
          <a:blip r:embed="rId4"/>
          <a:stretch>
            <a:fillRect/>
          </a:stretch>
        </p:blipFill>
        <p:spPr>
          <a:xfrm>
            <a:off x="5593977" y="350378"/>
            <a:ext cx="6066680" cy="5637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6720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Instructional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14</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6096000" y="1063276"/>
            <a:ext cx="5710935" cy="830997"/>
          </a:xfrm>
          <a:prstGeom prst="rect">
            <a:avLst/>
          </a:prstGeom>
          <a:noFill/>
        </p:spPr>
        <p:txBody>
          <a:bodyPr wrap="square" rtlCol="0">
            <a:spAutoFit/>
          </a:bodyPr>
          <a:lstStyle/>
          <a:p>
            <a:r>
              <a:rPr lang="en-US" sz="2400" dirty="0">
                <a:latin typeface="Proxima Nova Thin" panose="02000506030000020004" pitchFamily="2" charset="0"/>
              </a:rPr>
              <a:t>Guide learning with Key Concepts and Test Your Understanding questions</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8CBDEACE-EA81-43B3-8026-0EA47F37F1B4}"/>
              </a:ext>
            </a:extLst>
          </p:cNvPr>
          <p:cNvPicPr>
            <a:picLocks noChangeAspect="1"/>
          </p:cNvPicPr>
          <p:nvPr/>
        </p:nvPicPr>
        <p:blipFill>
          <a:blip r:embed="rId4"/>
          <a:stretch>
            <a:fillRect/>
          </a:stretch>
        </p:blipFill>
        <p:spPr>
          <a:xfrm>
            <a:off x="492392" y="869950"/>
            <a:ext cx="5096379" cy="49750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8477FD7-37D8-4983-88A7-29B0683BB07D}"/>
              </a:ext>
            </a:extLst>
          </p:cNvPr>
          <p:cNvPicPr>
            <a:picLocks noChangeAspect="1"/>
          </p:cNvPicPr>
          <p:nvPr/>
        </p:nvPicPr>
        <p:blipFill>
          <a:blip r:embed="rId5"/>
          <a:stretch>
            <a:fillRect/>
          </a:stretch>
        </p:blipFill>
        <p:spPr>
          <a:xfrm>
            <a:off x="5116566" y="2580154"/>
            <a:ext cx="5124811" cy="3590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090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Instructional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15</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475488" y="1122482"/>
            <a:ext cx="2841453" cy="1569660"/>
          </a:xfrm>
          <a:prstGeom prst="rect">
            <a:avLst/>
          </a:prstGeom>
          <a:noFill/>
        </p:spPr>
        <p:txBody>
          <a:bodyPr wrap="square" rtlCol="0">
            <a:spAutoFit/>
          </a:bodyPr>
          <a:lstStyle/>
          <a:p>
            <a:r>
              <a:rPr lang="en-US" sz="2400" dirty="0">
                <a:latin typeface="Proxima Nova Thin" panose="02000506030000020004" pitchFamily="2" charset="0"/>
              </a:rPr>
              <a:t>Generate citations instantly and easily share or save content</a:t>
            </a:r>
            <a:endParaRPr lang="en-US" sz="2400" dirty="0">
              <a:latin typeface="Proxima Nova Medium" panose="02000506030000020004" pitchFamily="2" charset="0"/>
            </a:endParaRPr>
          </a:p>
        </p:txBody>
      </p:sp>
      <p:pic>
        <p:nvPicPr>
          <p:cNvPr id="2050" name="Picture 2">
            <a:extLst>
              <a:ext uri="{FF2B5EF4-FFF2-40B4-BE49-F238E27FC236}">
                <a16:creationId xmlns:a16="http://schemas.microsoft.com/office/drawing/2014/main" id="{742CB91F-31A9-470F-A1E8-6A641A78B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7723" y="739395"/>
            <a:ext cx="7806473" cy="4838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94661CF-1EA3-4DDC-9CCD-3F0D750BAB59}"/>
              </a:ext>
            </a:extLst>
          </p:cNvPr>
          <p:cNvPicPr>
            <a:picLocks noChangeAspect="1"/>
          </p:cNvPicPr>
          <p:nvPr/>
        </p:nvPicPr>
        <p:blipFill>
          <a:blip r:embed="rId5"/>
          <a:stretch>
            <a:fillRect/>
          </a:stretch>
        </p:blipFill>
        <p:spPr>
          <a:xfrm>
            <a:off x="2458585" y="2586099"/>
            <a:ext cx="3637415" cy="36723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2498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16</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780926" y="2850673"/>
            <a:ext cx="8655119" cy="2185214"/>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AccessScience supports librarians with administrative features and outreach resources to help your institution get the most from your subscription.</a:t>
            </a:r>
          </a:p>
        </p:txBody>
      </p:sp>
    </p:spTree>
    <p:extLst>
      <p:ext uri="{BB962C8B-B14F-4D97-AF65-F5344CB8AC3E}">
        <p14:creationId xmlns:p14="http://schemas.microsoft.com/office/powerpoint/2010/main" val="371022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Librarian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17</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6916430" y="1097280"/>
            <a:ext cx="4643718" cy="2308324"/>
          </a:xfrm>
          <a:prstGeom prst="rect">
            <a:avLst/>
          </a:prstGeom>
          <a:noFill/>
        </p:spPr>
        <p:txBody>
          <a:bodyPr wrap="square" rtlCol="0">
            <a:spAutoFit/>
          </a:bodyPr>
          <a:lstStyle/>
          <a:p>
            <a:r>
              <a:rPr lang="en-US" sz="2400" dirty="0">
                <a:latin typeface="Proxima Nova Thin" panose="02000506030000020004" pitchFamily="2" charset="0"/>
              </a:rPr>
              <a:t>Use promotional materials to create awareness of AccessScience and direct users to our guides and video tutorials for tips on using the site to it’s full potential</a:t>
            </a:r>
            <a:endParaRPr lang="en-US" sz="2400" dirty="0">
              <a:latin typeface="Proxima Nova Medium" panose="02000506030000020004" pitchFamily="2" charset="0"/>
            </a:endParaRPr>
          </a:p>
        </p:txBody>
      </p:sp>
      <p:pic>
        <p:nvPicPr>
          <p:cNvPr id="4" name="Picture 3">
            <a:extLst>
              <a:ext uri="{FF2B5EF4-FFF2-40B4-BE49-F238E27FC236}">
                <a16:creationId xmlns:a16="http://schemas.microsoft.com/office/drawing/2014/main" id="{D9516C1E-BEA5-45CC-8F79-A416637DB625}"/>
              </a:ext>
            </a:extLst>
          </p:cNvPr>
          <p:cNvPicPr>
            <a:picLocks noChangeAspect="1"/>
          </p:cNvPicPr>
          <p:nvPr/>
        </p:nvPicPr>
        <p:blipFill>
          <a:blip r:embed="rId4"/>
          <a:stretch>
            <a:fillRect/>
          </a:stretch>
        </p:blipFill>
        <p:spPr>
          <a:xfrm>
            <a:off x="270152" y="1098203"/>
            <a:ext cx="6163217" cy="4244479"/>
          </a:xfrm>
          <a:prstGeom prst="rect">
            <a:avLst/>
          </a:prstGeom>
          <a:ln>
            <a:noFill/>
          </a:ln>
          <a:effectLst>
            <a:outerShdw blurRad="292100" dist="139700" dir="2700000" algn="tl" rotWithShape="0">
              <a:srgbClr val="333333">
                <a:alpha val="65000"/>
              </a:srgbClr>
            </a:outerShdw>
          </a:effectLst>
        </p:spPr>
      </p:pic>
      <p:pic>
        <p:nvPicPr>
          <p:cNvPr id="1026" name="Picture 2" descr="AccessScience Brochure">
            <a:extLst>
              <a:ext uri="{FF2B5EF4-FFF2-40B4-BE49-F238E27FC236}">
                <a16:creationId xmlns:a16="http://schemas.microsoft.com/office/drawing/2014/main" id="{36BE2E68-B660-4832-B3E1-7AB2F7093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215" y="3828812"/>
            <a:ext cx="22479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AccessScience Quick Start Guide thumbnail image">
            <a:extLst>
              <a:ext uri="{FF2B5EF4-FFF2-40B4-BE49-F238E27FC236}">
                <a16:creationId xmlns:a16="http://schemas.microsoft.com/office/drawing/2014/main" id="{1B63C6BC-FDDC-428F-BDA8-1431BD00A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7197" y="3220442"/>
            <a:ext cx="2219325"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253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Librarian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18</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475488" y="1280160"/>
            <a:ext cx="3397265" cy="1938992"/>
          </a:xfrm>
          <a:prstGeom prst="rect">
            <a:avLst/>
          </a:prstGeom>
          <a:noFill/>
        </p:spPr>
        <p:txBody>
          <a:bodyPr wrap="square" rtlCol="0">
            <a:spAutoFit/>
          </a:bodyPr>
          <a:lstStyle/>
          <a:p>
            <a:r>
              <a:rPr lang="en-US" sz="2400" dirty="0">
                <a:latin typeface="Proxima Nova Thin" panose="02000506030000020004" pitchFamily="2" charset="0"/>
              </a:rPr>
              <a:t>See resources available on the AccessScience LibGuide and incorporate into your own guides</a:t>
            </a:r>
            <a:endParaRPr lang="en-US" sz="2400" dirty="0">
              <a:latin typeface="Proxima Nova Medium" panose="02000506030000020004" pitchFamily="2" charset="0"/>
            </a:endParaRPr>
          </a:p>
        </p:txBody>
      </p:sp>
      <p:pic>
        <p:nvPicPr>
          <p:cNvPr id="4" name="Picture 3">
            <a:extLst>
              <a:ext uri="{FF2B5EF4-FFF2-40B4-BE49-F238E27FC236}">
                <a16:creationId xmlns:a16="http://schemas.microsoft.com/office/drawing/2014/main" id="{84AC5418-E81F-4B23-AF28-9EF09CFFEC13}"/>
              </a:ext>
            </a:extLst>
          </p:cNvPr>
          <p:cNvPicPr>
            <a:picLocks noChangeAspect="1"/>
          </p:cNvPicPr>
          <p:nvPr/>
        </p:nvPicPr>
        <p:blipFill>
          <a:blip r:embed="rId4"/>
          <a:stretch>
            <a:fillRect/>
          </a:stretch>
        </p:blipFill>
        <p:spPr>
          <a:xfrm>
            <a:off x="4358888" y="410210"/>
            <a:ext cx="7022631" cy="5577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548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Librarian Support</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19</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6508376" y="1063276"/>
            <a:ext cx="5298559" cy="1200329"/>
          </a:xfrm>
          <a:prstGeom prst="rect">
            <a:avLst/>
          </a:prstGeom>
          <a:noFill/>
        </p:spPr>
        <p:txBody>
          <a:bodyPr wrap="square" rtlCol="0">
            <a:spAutoFit/>
          </a:bodyPr>
          <a:lstStyle/>
          <a:p>
            <a:r>
              <a:rPr lang="en-US" sz="2400" dirty="0">
                <a:latin typeface="Proxima Nova Thin" panose="02000506030000020004" pitchFamily="2" charset="0"/>
              </a:rPr>
              <a:t>Monitor site usage and customize the site with your institution's logo and </a:t>
            </a:r>
            <a:r>
              <a:rPr lang="en-US" sz="2400" dirty="0" err="1">
                <a:latin typeface="Proxima Nova Thin" panose="02000506030000020004" pitchFamily="2" charset="0"/>
              </a:rPr>
              <a:t>OpenURL</a:t>
            </a:r>
            <a:r>
              <a:rPr lang="en-US" sz="2400" dirty="0">
                <a:latin typeface="Proxima Nova Thin" panose="02000506030000020004" pitchFamily="2" charset="0"/>
              </a:rPr>
              <a:t> information</a:t>
            </a:r>
            <a:endParaRPr lang="en-US" sz="2400" dirty="0">
              <a:latin typeface="Proxima Nova Medium" panose="02000506030000020004" pitchFamily="2" charset="0"/>
            </a:endParaRPr>
          </a:p>
        </p:txBody>
      </p:sp>
      <p:pic>
        <p:nvPicPr>
          <p:cNvPr id="8" name="Picture 7">
            <a:extLst>
              <a:ext uri="{FF2B5EF4-FFF2-40B4-BE49-F238E27FC236}">
                <a16:creationId xmlns:a16="http://schemas.microsoft.com/office/drawing/2014/main" id="{F8060052-0090-4E94-A1F4-6932FDF8426B}"/>
              </a:ext>
            </a:extLst>
          </p:cNvPr>
          <p:cNvPicPr>
            <a:picLocks noChangeAspect="1"/>
          </p:cNvPicPr>
          <p:nvPr/>
        </p:nvPicPr>
        <p:blipFill>
          <a:blip r:embed="rId4"/>
          <a:stretch>
            <a:fillRect/>
          </a:stretch>
        </p:blipFill>
        <p:spPr>
          <a:xfrm>
            <a:off x="385065" y="955736"/>
            <a:ext cx="5902451" cy="4084792"/>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C4FF63C-159E-4979-AB90-805ED38EA0D0}"/>
              </a:ext>
            </a:extLst>
          </p:cNvPr>
          <p:cNvPicPr>
            <a:picLocks noChangeAspect="1"/>
          </p:cNvPicPr>
          <p:nvPr/>
        </p:nvPicPr>
        <p:blipFill>
          <a:blip r:embed="rId5"/>
          <a:stretch>
            <a:fillRect/>
          </a:stretch>
        </p:blipFill>
        <p:spPr>
          <a:xfrm>
            <a:off x="5380609" y="2820837"/>
            <a:ext cx="5486400" cy="3316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4627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2</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780926" y="2850673"/>
            <a:ext cx="8655119" cy="1661993"/>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AccessScience contains thousands of articles on all science disciplines, written by world-renowned scientists.</a:t>
            </a:r>
          </a:p>
        </p:txBody>
      </p:sp>
    </p:spTree>
    <p:extLst>
      <p:ext uri="{BB962C8B-B14F-4D97-AF65-F5344CB8AC3E}">
        <p14:creationId xmlns:p14="http://schemas.microsoft.com/office/powerpoint/2010/main" val="2372645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63AAE-6C28-824F-BBEA-1AFB2914542C}"/>
              </a:ext>
            </a:extLst>
          </p:cNvPr>
          <p:cNvSpPr/>
          <p:nvPr/>
        </p:nvSpPr>
        <p:spPr>
          <a:xfrm>
            <a:off x="7645400" y="0"/>
            <a:ext cx="4419600" cy="136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D117613-CC97-BE49-93A0-EF66736BBEDF}"/>
              </a:ext>
            </a:extLst>
          </p:cNvPr>
          <p:cNvSpPr>
            <a:spLocks noGrp="1"/>
          </p:cNvSpPr>
          <p:nvPr>
            <p:ph type="sldNum" sz="quarter" idx="4"/>
          </p:nvPr>
        </p:nvSpPr>
        <p:spPr/>
        <p:txBody>
          <a:bodyPr/>
          <a:lstStyle/>
          <a:p>
            <a:fld id="{40BFEAB2-FD83-41F2-9787-AD5D1A1760CD}" type="slidenum">
              <a:rPr lang="en-US" smtClean="0"/>
              <a:pPr/>
              <a:t>20</a:t>
            </a:fld>
            <a:endParaRPr lang="en-US" dirty="0"/>
          </a:p>
        </p:txBody>
      </p:sp>
      <p:sp>
        <p:nvSpPr>
          <p:cNvPr id="3" name="Footer Placeholder 2">
            <a:extLst>
              <a:ext uri="{FF2B5EF4-FFF2-40B4-BE49-F238E27FC236}">
                <a16:creationId xmlns:a16="http://schemas.microsoft.com/office/drawing/2014/main" id="{6F99CA34-7725-0E4A-B63E-E19D79C84D20}"/>
              </a:ext>
            </a:extLst>
          </p:cNvPr>
          <p:cNvSpPr>
            <a:spLocks noGrp="1"/>
          </p:cNvSpPr>
          <p:nvPr>
            <p:ph type="ftr" sz="quarter" idx="3"/>
          </p:nvPr>
        </p:nvSpPr>
        <p:spPr/>
        <p:txBody>
          <a:bodyPr/>
          <a:lstStyle/>
          <a:p>
            <a:r>
              <a:rPr lang="en-GB" sz="900" dirty="0"/>
              <a:t>AccessScience.com </a:t>
            </a:r>
          </a:p>
        </p:txBody>
      </p:sp>
      <p:sp>
        <p:nvSpPr>
          <p:cNvPr id="18" name="TextBox 17">
            <a:extLst>
              <a:ext uri="{FF2B5EF4-FFF2-40B4-BE49-F238E27FC236}">
                <a16:creationId xmlns:a16="http://schemas.microsoft.com/office/drawing/2014/main" id="{4B575366-4B18-6447-9008-7848D6F9D4B0}"/>
              </a:ext>
            </a:extLst>
          </p:cNvPr>
          <p:cNvSpPr txBox="1"/>
          <p:nvPr/>
        </p:nvSpPr>
        <p:spPr>
          <a:xfrm>
            <a:off x="2641598" y="3329913"/>
            <a:ext cx="6908800" cy="523220"/>
          </a:xfrm>
          <a:prstGeom prst="rect">
            <a:avLst/>
          </a:prstGeom>
          <a:noFill/>
        </p:spPr>
        <p:txBody>
          <a:bodyPr wrap="square" rtlCol="0">
            <a:spAutoFit/>
          </a:bodyPr>
          <a:lstStyle/>
          <a:p>
            <a:pPr algn="ctr"/>
            <a:r>
              <a:rPr lang="en-US" sz="2800" b="1" dirty="0" err="1">
                <a:solidFill>
                  <a:srgbClr val="60A5DC"/>
                </a:solidFill>
                <a:latin typeface="Proxima Nova" panose="02000506030000020004" pitchFamily="2" charset="0"/>
              </a:rPr>
              <a:t>AccessScience.com</a:t>
            </a:r>
            <a:endParaRPr lang="en-US" sz="2800" b="1" dirty="0">
              <a:solidFill>
                <a:srgbClr val="60A5DC"/>
              </a:solidFill>
              <a:latin typeface="Proxima Nova" panose="02000506030000020004" pitchFamily="2" charset="0"/>
            </a:endParaRPr>
          </a:p>
        </p:txBody>
      </p:sp>
      <p:sp>
        <p:nvSpPr>
          <p:cNvPr id="19" name="Rectangle 18">
            <a:extLst>
              <a:ext uri="{FF2B5EF4-FFF2-40B4-BE49-F238E27FC236}">
                <a16:creationId xmlns:a16="http://schemas.microsoft.com/office/drawing/2014/main" id="{029B5391-82A5-804F-A2E9-7EC96A8C89F1}"/>
              </a:ext>
            </a:extLst>
          </p:cNvPr>
          <p:cNvSpPr/>
          <p:nvPr/>
        </p:nvSpPr>
        <p:spPr>
          <a:xfrm>
            <a:off x="4074206" y="4286940"/>
            <a:ext cx="6096000" cy="1664623"/>
          </a:xfrm>
          <a:prstGeom prst="rect">
            <a:avLst/>
          </a:prstGeom>
        </p:spPr>
        <p:txBody>
          <a:bodyPr>
            <a:spAutoFit/>
          </a:bodyPr>
          <a:lstStyle/>
          <a:p>
            <a:pPr marL="457200">
              <a:lnSpc>
                <a:spcPct val="107000"/>
              </a:lnSpc>
              <a:spcAft>
                <a:spcPts val="800"/>
              </a:spcAft>
            </a:pPr>
            <a:r>
              <a:rPr lang="en-US" sz="2400" dirty="0">
                <a:latin typeface="Proxima Nova Thin" panose="02000506030000020004" pitchFamily="2" charset="0"/>
                <a:ea typeface="Calibri" panose="020F0502020204030204" pitchFamily="34" charset="0"/>
                <a:cs typeface="Calibri" panose="020F0502020204030204" pitchFamily="34" charset="0"/>
              </a:rPr>
              <a:t>For more information or to request a free trial, please contact your local sales representative at </a:t>
            </a:r>
            <a:r>
              <a:rPr lang="en-US" sz="2400" dirty="0" err="1">
                <a:solidFill>
                  <a:srgbClr val="0070C0"/>
                </a:solidFill>
                <a:latin typeface="Proxima Nova Thin" panose="02000506030000020004" pitchFamily="2" charset="0"/>
                <a:ea typeface="Calibri" panose="020F0502020204030204" pitchFamily="34" charset="0"/>
                <a:cs typeface="Calibri" panose="020F0502020204030204" pitchFamily="34" charset="0"/>
              </a:rPr>
              <a:t>name@mheducation.com</a:t>
            </a:r>
            <a:endParaRPr lang="en-GB" sz="2400" dirty="0">
              <a:solidFill>
                <a:srgbClr val="0070C0"/>
              </a:solidFill>
              <a:latin typeface="Proxima Nova Thin" panose="02000506030000020004" pitchFamily="2"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A9C388D1-7C6E-A444-B724-47711AE0D021}"/>
              </a:ext>
            </a:extLst>
          </p:cNvPr>
          <p:cNvSpPr/>
          <p:nvPr/>
        </p:nvSpPr>
        <p:spPr>
          <a:xfrm>
            <a:off x="2473741" y="4223923"/>
            <a:ext cx="1948070" cy="1790659"/>
          </a:xfrm>
          <a:prstGeom prst="rect">
            <a:avLst/>
          </a:prstGeom>
          <a:solidFill>
            <a:srgbClr val="1E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roxima Nova Light" panose="02000506030000020004" pitchFamily="2" charset="0"/>
              </a:rPr>
              <a:t>[Insert image here of sales rep]</a:t>
            </a:r>
          </a:p>
        </p:txBody>
      </p:sp>
      <p:pic>
        <p:nvPicPr>
          <p:cNvPr id="21" name="Picture 20">
            <a:extLst>
              <a:ext uri="{FF2B5EF4-FFF2-40B4-BE49-F238E27FC236}">
                <a16:creationId xmlns:a16="http://schemas.microsoft.com/office/drawing/2014/main" id="{E2175052-0A50-D64C-BEBC-1D193B5853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394" y="923377"/>
            <a:ext cx="6577211" cy="1368083"/>
          </a:xfrm>
          <a:prstGeom prst="rect">
            <a:avLst/>
          </a:prstGeom>
        </p:spPr>
      </p:pic>
      <p:sp>
        <p:nvSpPr>
          <p:cNvPr id="22" name="TextBox 21">
            <a:extLst>
              <a:ext uri="{FF2B5EF4-FFF2-40B4-BE49-F238E27FC236}">
                <a16:creationId xmlns:a16="http://schemas.microsoft.com/office/drawing/2014/main" id="{E53ADB88-9C80-FE4D-BF8F-460EB69733FE}"/>
              </a:ext>
            </a:extLst>
          </p:cNvPr>
          <p:cNvSpPr txBox="1"/>
          <p:nvPr/>
        </p:nvSpPr>
        <p:spPr>
          <a:xfrm>
            <a:off x="1739898" y="2164588"/>
            <a:ext cx="8712201" cy="830997"/>
          </a:xfrm>
          <a:prstGeom prst="rect">
            <a:avLst/>
          </a:prstGeom>
          <a:noFill/>
        </p:spPr>
        <p:txBody>
          <a:bodyPr wrap="square" rtlCol="0">
            <a:spAutoFit/>
          </a:bodyPr>
          <a:lstStyle/>
          <a:p>
            <a:pPr algn="ctr"/>
            <a:r>
              <a:rPr lang="en-GB" sz="4800" dirty="0">
                <a:solidFill>
                  <a:srgbClr val="0070C0"/>
                </a:solidFill>
                <a:latin typeface="Proxima Nova Light" panose="02000506030000020004" pitchFamily="2" charset="0"/>
              </a:rPr>
              <a:t>Brings STEM Learning to Life</a:t>
            </a:r>
            <a:endParaRPr lang="en-US" sz="4800" dirty="0">
              <a:solidFill>
                <a:srgbClr val="0070C0"/>
              </a:solidFill>
              <a:latin typeface="Proxima Nova Light" panose="02000506030000020004" pitchFamily="2" charset="0"/>
            </a:endParaRPr>
          </a:p>
        </p:txBody>
      </p:sp>
    </p:spTree>
    <p:extLst>
      <p:ext uri="{BB962C8B-B14F-4D97-AF65-F5344CB8AC3E}">
        <p14:creationId xmlns:p14="http://schemas.microsoft.com/office/powerpoint/2010/main" val="2403424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21</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780926" y="3121222"/>
            <a:ext cx="8655119" cy="615553"/>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Tips for Preparing for Your Presentation</a:t>
            </a:r>
          </a:p>
        </p:txBody>
      </p:sp>
    </p:spTree>
    <p:extLst>
      <p:ext uri="{BB962C8B-B14F-4D97-AF65-F5344CB8AC3E}">
        <p14:creationId xmlns:p14="http://schemas.microsoft.com/office/powerpoint/2010/main" val="358221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a:xfrm>
            <a:off x="475488" y="274320"/>
            <a:ext cx="7434072" cy="822960"/>
          </a:xfrm>
        </p:spPr>
        <p:txBody>
          <a:bodyPr/>
          <a:lstStyle/>
          <a:p>
            <a:r>
              <a:rPr lang="en-US" dirty="0"/>
              <a:t>Tips for Preparing for Your Presentation</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22</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sp>
        <p:nvSpPr>
          <p:cNvPr id="20" name="TextBox 19">
            <a:extLst>
              <a:ext uri="{FF2B5EF4-FFF2-40B4-BE49-F238E27FC236}">
                <a16:creationId xmlns:a16="http://schemas.microsoft.com/office/drawing/2014/main" id="{E8E83EB9-43BE-2F4D-9548-3ACAE98193E7}"/>
              </a:ext>
            </a:extLst>
          </p:cNvPr>
          <p:cNvSpPr txBox="1"/>
          <p:nvPr/>
        </p:nvSpPr>
        <p:spPr>
          <a:xfrm>
            <a:off x="475488" y="1097280"/>
            <a:ext cx="9765792" cy="4939814"/>
          </a:xfrm>
          <a:prstGeom prst="rect">
            <a:avLst/>
          </a:prstGeom>
          <a:noFill/>
        </p:spPr>
        <p:txBody>
          <a:bodyPr wrap="square" rtlCol="0">
            <a:spAutoFit/>
          </a:bodyPr>
          <a:lstStyle/>
          <a:p>
            <a:pPr>
              <a:spcBef>
                <a:spcPts val="600"/>
              </a:spcBef>
              <a:spcAft>
                <a:spcPts val="600"/>
              </a:spcAft>
            </a:pPr>
            <a:r>
              <a:rPr lang="en-US" sz="2400" b="1" i="1" dirty="0">
                <a:latin typeface="Proxima Nova Thin" panose="02000506030000020004" pitchFamily="2" charset="0"/>
              </a:rPr>
              <a:t>Questions to Consider:</a:t>
            </a:r>
            <a:endParaRPr lang="en-US" sz="2400" dirty="0">
              <a:latin typeface="Proxima Nova Thin" panose="02000506030000020004" pitchFamily="2"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What products are they using now?</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Are they currently using any digital resources?</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Why do they need this?</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Can our products help save them time, save them money, or make their lives easier?</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What problem are we solving?</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What problem do you think they have?</a:t>
            </a:r>
            <a:endParaRPr lang="en-CA" sz="2400" dirty="0">
              <a:latin typeface="Proxima Nova" panose="02000506030000020004" pitchFamily="50"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How can McGraw Hill help?</a:t>
            </a:r>
            <a:endParaRPr lang="en-CA" sz="2400" dirty="0">
              <a:latin typeface="Proxima Nova" panose="02000506030000020004" pitchFamily="50" charset="0"/>
            </a:endParaRPr>
          </a:p>
          <a:p>
            <a:endParaRPr lang="en-US" sz="2400" dirty="0">
              <a:latin typeface="Proxima Nova Medium" panose="02000506030000020004" pitchFamily="2" charset="0"/>
            </a:endParaRPr>
          </a:p>
        </p:txBody>
      </p:sp>
    </p:spTree>
    <p:extLst>
      <p:ext uri="{BB962C8B-B14F-4D97-AF65-F5344CB8AC3E}">
        <p14:creationId xmlns:p14="http://schemas.microsoft.com/office/powerpoint/2010/main" val="404976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a:xfrm>
            <a:off x="475488" y="274320"/>
            <a:ext cx="7434072" cy="822960"/>
          </a:xfrm>
        </p:spPr>
        <p:txBody>
          <a:bodyPr/>
          <a:lstStyle/>
          <a:p>
            <a:r>
              <a:rPr lang="en-US" dirty="0"/>
              <a:t>Tips for Preparing for Your Presentation</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23</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sp>
        <p:nvSpPr>
          <p:cNvPr id="20" name="TextBox 19">
            <a:extLst>
              <a:ext uri="{FF2B5EF4-FFF2-40B4-BE49-F238E27FC236}">
                <a16:creationId xmlns:a16="http://schemas.microsoft.com/office/drawing/2014/main" id="{E8E83EB9-43BE-2F4D-9548-3ACAE98193E7}"/>
              </a:ext>
            </a:extLst>
          </p:cNvPr>
          <p:cNvSpPr txBox="1"/>
          <p:nvPr/>
        </p:nvSpPr>
        <p:spPr>
          <a:xfrm>
            <a:off x="475488" y="1097280"/>
            <a:ext cx="11517376" cy="4924425"/>
          </a:xfrm>
          <a:prstGeom prst="rect">
            <a:avLst/>
          </a:prstGeom>
          <a:noFill/>
        </p:spPr>
        <p:txBody>
          <a:bodyPr wrap="square" rtlCol="0">
            <a:spAutoFit/>
          </a:bodyPr>
          <a:lstStyle/>
          <a:p>
            <a:pPr>
              <a:spcBef>
                <a:spcPts val="600"/>
              </a:spcBef>
              <a:spcAft>
                <a:spcPts val="600"/>
              </a:spcAft>
            </a:pPr>
            <a:r>
              <a:rPr lang="en-US" sz="2400" b="1" i="1" dirty="0">
                <a:latin typeface="Proxima Nova Thin" panose="02000506030000020004" pitchFamily="2" charset="0"/>
              </a:rPr>
              <a:t>Information to Gather:</a:t>
            </a:r>
            <a:endParaRPr lang="en-US" sz="2400" dirty="0">
              <a:latin typeface="Proxima Nova Thin" panose="02000506030000020004" pitchFamily="2" charset="0"/>
            </a:endParaRP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See what resources their library has now</a:t>
            </a: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Review everything on the website about the program you’re meeting and recent news related to the program</a:t>
            </a:r>
          </a:p>
          <a:p>
            <a:pPr marL="285750" lvl="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See what their adopted textbooks are (by entering individual courses into the bookstore site)</a:t>
            </a:r>
          </a:p>
          <a:p>
            <a:pPr marL="28575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Review usage statistics and especially review access denied stats if they have a current subscription or prior trial</a:t>
            </a:r>
            <a:endParaRPr lang="en-CA" sz="2400" dirty="0">
              <a:latin typeface="Proxima Nova" panose="02000506030000020004" pitchFamily="50" charset="0"/>
            </a:endParaRPr>
          </a:p>
          <a:p>
            <a:pPr marL="285750" indent="-285750">
              <a:spcBef>
                <a:spcPts val="600"/>
              </a:spcBef>
              <a:spcAft>
                <a:spcPts val="600"/>
              </a:spcAft>
              <a:buFont typeface="Arial" panose="020B0604020202020204" pitchFamily="34" charset="0"/>
              <a:buChar char="•"/>
            </a:pPr>
            <a:r>
              <a:rPr lang="en-US" sz="2400" dirty="0">
                <a:latin typeface="Proxima Nova" panose="02000506030000020004" pitchFamily="50" charset="0"/>
              </a:rPr>
              <a:t>Know your numbers – research enrollments, research exam scores/graduation rates, have a history of what they’ve been quoted, and know your own penetration numbers (i.e. 50% of programs in New York currently use XYZ)</a:t>
            </a:r>
            <a:endParaRPr lang="en-US" sz="2400" dirty="0">
              <a:latin typeface="Proxima Nova Medium" panose="02000506030000020004" pitchFamily="2" charset="0"/>
            </a:endParaRPr>
          </a:p>
        </p:txBody>
      </p:sp>
    </p:spTree>
    <p:extLst>
      <p:ext uri="{BB962C8B-B14F-4D97-AF65-F5344CB8AC3E}">
        <p14:creationId xmlns:p14="http://schemas.microsoft.com/office/powerpoint/2010/main" val="4278112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a:xfrm>
            <a:off x="475488" y="274320"/>
            <a:ext cx="7434072" cy="822960"/>
          </a:xfrm>
        </p:spPr>
        <p:txBody>
          <a:bodyPr/>
          <a:lstStyle/>
          <a:p>
            <a:r>
              <a:rPr lang="en-US" dirty="0"/>
              <a:t>Tips for Preparing for Your Presentation</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24</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sp>
        <p:nvSpPr>
          <p:cNvPr id="20" name="TextBox 19">
            <a:extLst>
              <a:ext uri="{FF2B5EF4-FFF2-40B4-BE49-F238E27FC236}">
                <a16:creationId xmlns:a16="http://schemas.microsoft.com/office/drawing/2014/main" id="{E8E83EB9-43BE-2F4D-9548-3ACAE98193E7}"/>
              </a:ext>
            </a:extLst>
          </p:cNvPr>
          <p:cNvSpPr txBox="1"/>
          <p:nvPr/>
        </p:nvSpPr>
        <p:spPr>
          <a:xfrm>
            <a:off x="475488" y="1097280"/>
            <a:ext cx="11517376" cy="4344331"/>
          </a:xfrm>
          <a:prstGeom prst="rect">
            <a:avLst/>
          </a:prstGeom>
          <a:noFill/>
        </p:spPr>
        <p:txBody>
          <a:bodyPr wrap="square" rtlCol="0">
            <a:spAutoFit/>
          </a:bodyPr>
          <a:lstStyle/>
          <a:p>
            <a:pPr>
              <a:spcBef>
                <a:spcPts val="600"/>
              </a:spcBef>
              <a:spcAft>
                <a:spcPts val="600"/>
              </a:spcAft>
            </a:pPr>
            <a:r>
              <a:rPr lang="en-US" sz="2400" b="1" i="1" dirty="0">
                <a:latin typeface="Proxima Nova Thin" panose="02000506030000020004" pitchFamily="2" charset="0"/>
              </a:rPr>
              <a:t>Additional Tips:</a:t>
            </a:r>
            <a:endParaRPr lang="en-US" sz="2400" dirty="0">
              <a:latin typeface="Proxima Nova Thin" panose="02000506030000020004" pitchFamily="2" charset="0"/>
            </a:endParaRPr>
          </a:p>
          <a:p>
            <a:pPr marL="342900" lvl="0" indent="-342900">
              <a:lnSpc>
                <a:spcPct val="120000"/>
              </a:lnSpc>
              <a:spcBef>
                <a:spcPts val="600"/>
              </a:spcBef>
              <a:spcAft>
                <a:spcPts val="600"/>
              </a:spcAft>
              <a:buFont typeface="Arial" panose="020B0604020202020204" pitchFamily="34" charset="0"/>
              <a:buChar char="•"/>
            </a:pPr>
            <a:r>
              <a:rPr lang="en-US" sz="2400" dirty="0">
                <a:latin typeface="Proxima Nova" panose="02000506030000020004" pitchFamily="50" charset="0"/>
              </a:rPr>
              <a:t>Familiarize yourself with the faculty and their background.  This could come in handy.  For example, if you know the Chair of a program graduated from NYU.  Then you can sprinkle in the fact that NYU is currently using this to help establish credibility and buy-in.</a:t>
            </a:r>
          </a:p>
          <a:p>
            <a:pPr marL="342900" indent="-342900">
              <a:lnSpc>
                <a:spcPct val="120000"/>
              </a:lnSpc>
              <a:spcBef>
                <a:spcPts val="600"/>
              </a:spcBef>
              <a:spcAft>
                <a:spcPts val="600"/>
              </a:spcAft>
              <a:buFont typeface="Arial" panose="020B0604020202020204" pitchFamily="34" charset="0"/>
              <a:buChar char="•"/>
            </a:pPr>
            <a:r>
              <a:rPr lang="en-US" sz="2400" dirty="0">
                <a:latin typeface="Proxima Nova" panose="02000506030000020004" pitchFamily="50" charset="0"/>
              </a:rPr>
              <a:t>Rehearse your presentation at least five times out loud and standing.  This will help you not only identify potential places you’ll get hung-up, but it’ll reinforce the phrasing you’d like to use.</a:t>
            </a:r>
            <a:endParaRPr lang="en-CA" sz="2400" dirty="0">
              <a:latin typeface="Proxima Nova" panose="02000506030000020004" pitchFamily="50" charset="0"/>
            </a:endParaRPr>
          </a:p>
          <a:p>
            <a:pPr marL="342900" lvl="0" indent="-342900">
              <a:lnSpc>
                <a:spcPct val="120000"/>
              </a:lnSpc>
              <a:buFont typeface="Arial" panose="020B0604020202020204" pitchFamily="34" charset="0"/>
              <a:buChar char="•"/>
            </a:pPr>
            <a:endParaRPr lang="en-CA" sz="2400" dirty="0">
              <a:latin typeface="Proxima Nova" panose="02000506030000020004" pitchFamily="50" charset="0"/>
            </a:endParaRPr>
          </a:p>
        </p:txBody>
      </p:sp>
    </p:spTree>
    <p:extLst>
      <p:ext uri="{BB962C8B-B14F-4D97-AF65-F5344CB8AC3E}">
        <p14:creationId xmlns:p14="http://schemas.microsoft.com/office/powerpoint/2010/main" val="1299068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Authoritative Articles</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3</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8410758" y="1280160"/>
            <a:ext cx="3098687" cy="1569660"/>
          </a:xfrm>
          <a:prstGeom prst="rect">
            <a:avLst/>
          </a:prstGeom>
          <a:noFill/>
        </p:spPr>
        <p:txBody>
          <a:bodyPr wrap="square" rtlCol="0">
            <a:spAutoFit/>
          </a:bodyPr>
          <a:lstStyle/>
          <a:p>
            <a:r>
              <a:rPr lang="en-US" sz="2400" dirty="0">
                <a:latin typeface="Proxima Nova Thin" panose="02000506030000020004" pitchFamily="2" charset="0"/>
              </a:rPr>
              <a:t>Browse through articles by discipline for up-to-date content</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B75FE135-059F-4FD7-875B-E0029C331B1F}"/>
              </a:ext>
            </a:extLst>
          </p:cNvPr>
          <p:cNvPicPr>
            <a:picLocks noChangeAspect="1"/>
          </p:cNvPicPr>
          <p:nvPr/>
        </p:nvPicPr>
        <p:blipFill>
          <a:blip r:embed="rId4"/>
          <a:stretch>
            <a:fillRect/>
          </a:stretch>
        </p:blipFill>
        <p:spPr>
          <a:xfrm>
            <a:off x="343324" y="761314"/>
            <a:ext cx="7659811" cy="53353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6879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Authoritative Articles</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4</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8358180" y="1280160"/>
            <a:ext cx="3098687" cy="1200329"/>
          </a:xfrm>
          <a:prstGeom prst="rect">
            <a:avLst/>
          </a:prstGeom>
          <a:noFill/>
        </p:spPr>
        <p:txBody>
          <a:bodyPr wrap="square" rtlCol="0">
            <a:spAutoFit/>
          </a:bodyPr>
          <a:lstStyle/>
          <a:p>
            <a:r>
              <a:rPr lang="en-US" sz="2400" dirty="0">
                <a:latin typeface="Proxima Nova Thin" panose="02000506030000020004" pitchFamily="2" charset="0"/>
              </a:rPr>
              <a:t>View information on authors and their institutional affiliation</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E7A8F523-924E-4D7F-A4BF-D4B09C523801}"/>
              </a:ext>
            </a:extLst>
          </p:cNvPr>
          <p:cNvPicPr>
            <a:picLocks noChangeAspect="1"/>
          </p:cNvPicPr>
          <p:nvPr/>
        </p:nvPicPr>
        <p:blipFill>
          <a:blip r:embed="rId4"/>
          <a:stretch>
            <a:fillRect/>
          </a:stretch>
        </p:blipFill>
        <p:spPr>
          <a:xfrm>
            <a:off x="511346" y="869949"/>
            <a:ext cx="7162441" cy="50243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3364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Authoritative Articles</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5</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8113723" y="1293514"/>
            <a:ext cx="3692757" cy="1569660"/>
          </a:xfrm>
          <a:prstGeom prst="rect">
            <a:avLst/>
          </a:prstGeom>
          <a:noFill/>
        </p:spPr>
        <p:txBody>
          <a:bodyPr wrap="square" rtlCol="0">
            <a:spAutoFit/>
          </a:bodyPr>
          <a:lstStyle/>
          <a:p>
            <a:r>
              <a:rPr lang="en-US" sz="2400" dirty="0">
                <a:latin typeface="Proxima Nova Thin" panose="02000506030000020004" pitchFamily="2" charset="0"/>
              </a:rPr>
              <a:t>Use the Related Literature section to link to curated primary literature and other resources</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A27F3B68-7E7A-4FB5-AE5A-B31E96B21896}"/>
              </a:ext>
            </a:extLst>
          </p:cNvPr>
          <p:cNvPicPr>
            <a:picLocks noChangeAspect="1"/>
          </p:cNvPicPr>
          <p:nvPr/>
        </p:nvPicPr>
        <p:blipFill>
          <a:blip r:embed="rId4"/>
          <a:stretch>
            <a:fillRect/>
          </a:stretch>
        </p:blipFill>
        <p:spPr>
          <a:xfrm>
            <a:off x="750341" y="1175242"/>
            <a:ext cx="6845777" cy="47685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583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6</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908772" y="2850673"/>
            <a:ext cx="8374456" cy="1661993"/>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Learn about the latest scientific discoveries and breakthroughs with regularly updated briefings and news stories. </a:t>
            </a:r>
          </a:p>
        </p:txBody>
      </p:sp>
    </p:spTree>
    <p:extLst>
      <p:ext uri="{BB962C8B-B14F-4D97-AF65-F5344CB8AC3E}">
        <p14:creationId xmlns:p14="http://schemas.microsoft.com/office/powerpoint/2010/main" val="3772181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Timely Briefings &amp; News</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7</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6916430" y="1047078"/>
            <a:ext cx="5023856" cy="830997"/>
          </a:xfrm>
          <a:prstGeom prst="rect">
            <a:avLst/>
          </a:prstGeom>
          <a:noFill/>
        </p:spPr>
        <p:txBody>
          <a:bodyPr wrap="square" rtlCol="0">
            <a:spAutoFit/>
          </a:bodyPr>
          <a:lstStyle/>
          <a:p>
            <a:r>
              <a:rPr lang="en-US" sz="2400" dirty="0">
                <a:latin typeface="Proxima Nova Thin" panose="02000506030000020004" pitchFamily="2" charset="0"/>
              </a:rPr>
              <a:t>Browse through briefings and news stories by discipline or date</a:t>
            </a:r>
            <a:endParaRPr lang="en-US" sz="2400" dirty="0">
              <a:latin typeface="Proxima Nova Medium" panose="02000506030000020004" pitchFamily="2" charset="0"/>
            </a:endParaRPr>
          </a:p>
        </p:txBody>
      </p:sp>
      <p:pic>
        <p:nvPicPr>
          <p:cNvPr id="6" name="Picture 5">
            <a:extLst>
              <a:ext uri="{FF2B5EF4-FFF2-40B4-BE49-F238E27FC236}">
                <a16:creationId xmlns:a16="http://schemas.microsoft.com/office/drawing/2014/main" id="{8ADD80CA-E504-4E3A-BDAD-8A534BB4FCA8}"/>
              </a:ext>
            </a:extLst>
          </p:cNvPr>
          <p:cNvPicPr>
            <a:picLocks noChangeAspect="1"/>
          </p:cNvPicPr>
          <p:nvPr/>
        </p:nvPicPr>
        <p:blipFill>
          <a:blip r:embed="rId4"/>
          <a:stretch>
            <a:fillRect/>
          </a:stretch>
        </p:blipFill>
        <p:spPr>
          <a:xfrm>
            <a:off x="251714" y="869950"/>
            <a:ext cx="6204887" cy="416302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A83A1CA-CD03-449C-AE0C-4BB8746DDB98}"/>
              </a:ext>
            </a:extLst>
          </p:cNvPr>
          <p:cNvPicPr>
            <a:picLocks noChangeAspect="1"/>
          </p:cNvPicPr>
          <p:nvPr/>
        </p:nvPicPr>
        <p:blipFill>
          <a:blip r:embed="rId5"/>
          <a:stretch>
            <a:fillRect/>
          </a:stretch>
        </p:blipFill>
        <p:spPr>
          <a:xfrm>
            <a:off x="4698013" y="2096738"/>
            <a:ext cx="6526728" cy="41862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9599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BA108-3E4F-4F5D-A861-906125294468}"/>
              </a:ext>
            </a:extLst>
          </p:cNvPr>
          <p:cNvSpPr>
            <a:spLocks noGrp="1"/>
          </p:cNvSpPr>
          <p:nvPr>
            <p:ph type="title"/>
          </p:nvPr>
        </p:nvSpPr>
        <p:spPr/>
        <p:txBody>
          <a:bodyPr/>
          <a:lstStyle/>
          <a:p>
            <a:r>
              <a:rPr lang="en-US" dirty="0"/>
              <a:t>Timely Briefings &amp; News</a:t>
            </a:r>
          </a:p>
        </p:txBody>
      </p:sp>
      <p:sp>
        <p:nvSpPr>
          <p:cNvPr id="3" name="Text Placeholder 2"/>
          <p:cNvSpPr>
            <a:spLocks noGrp="1"/>
          </p:cNvSpPr>
          <p:nvPr>
            <p:ph type="body" sz="quarter" idx="12"/>
          </p:nvPr>
        </p:nvSpPr>
        <p:spPr/>
        <p:txBody>
          <a:bodyPr/>
          <a:lstStyle/>
          <a:p>
            <a:endParaRPr lang="en-US" dirty="0"/>
          </a:p>
          <a:p>
            <a:endParaRPr lang="en-US" dirty="0"/>
          </a:p>
          <a:p>
            <a:pPr lvl="2"/>
            <a:endParaRPr lang="en-US" dirty="0"/>
          </a:p>
          <a:p>
            <a:endParaRPr lang="en-US" dirty="0"/>
          </a:p>
        </p:txBody>
      </p:sp>
      <p:sp>
        <p:nvSpPr>
          <p:cNvPr id="5" name="Slide Number Placeholder 4"/>
          <p:cNvSpPr>
            <a:spLocks noGrp="1"/>
          </p:cNvSpPr>
          <p:nvPr>
            <p:ph type="sldNum" sz="quarter" idx="4"/>
          </p:nvPr>
        </p:nvSpPr>
        <p:spPr/>
        <p:txBody>
          <a:bodyPr/>
          <a:lstStyle/>
          <a:p>
            <a:fld id="{40BFEAB2-FD83-41F2-9787-AD5D1A1760CD}" type="slidenum">
              <a:rPr lang="en-US" smtClean="0"/>
              <a:pPr/>
              <a:t>8</a:t>
            </a:fld>
            <a:endParaRPr lang="en-US" dirty="0"/>
          </a:p>
        </p:txBody>
      </p:sp>
      <p:cxnSp>
        <p:nvCxnSpPr>
          <p:cNvPr id="14" name="Straight Connector 13"/>
          <p:cNvCxnSpPr/>
          <p:nvPr/>
        </p:nvCxnSpPr>
        <p:spPr>
          <a:xfrm>
            <a:off x="13164879" y="591170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F6CE6937-F303-4D0D-8EDD-8EC5F7477610}"/>
              </a:ext>
            </a:extLst>
          </p:cNvPr>
          <p:cNvSpPr txBox="1">
            <a:spLocks/>
          </p:cNvSpPr>
          <p:nvPr/>
        </p:nvSpPr>
        <p:spPr>
          <a:xfrm>
            <a:off x="1430030" y="6528815"/>
            <a:ext cx="5486400" cy="22860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AccessScience.com </a:t>
            </a:r>
          </a:p>
        </p:txBody>
      </p:sp>
      <p:pic>
        <p:nvPicPr>
          <p:cNvPr id="19" name="Picture 18">
            <a:extLst>
              <a:ext uri="{FF2B5EF4-FFF2-40B4-BE49-F238E27FC236}">
                <a16:creationId xmlns:a16="http://schemas.microsoft.com/office/drawing/2014/main" id="{53AD2A28-99E2-7A49-A5AE-546345ED2A7F}"/>
              </a:ext>
            </a:extLst>
          </p:cNvPr>
          <p:cNvPicPr>
            <a:picLocks noChangeAspect="1"/>
          </p:cNvPicPr>
          <p:nvPr/>
        </p:nvPicPr>
        <p:blipFill>
          <a:blip r:embed="rId3"/>
          <a:stretch>
            <a:fillRect/>
          </a:stretch>
        </p:blipFill>
        <p:spPr>
          <a:xfrm>
            <a:off x="9960102" y="3743766"/>
            <a:ext cx="2032762" cy="2593524"/>
          </a:xfrm>
          <a:prstGeom prst="rect">
            <a:avLst/>
          </a:prstGeom>
        </p:spPr>
      </p:pic>
      <p:sp>
        <p:nvSpPr>
          <p:cNvPr id="20" name="TextBox 19">
            <a:extLst>
              <a:ext uri="{FF2B5EF4-FFF2-40B4-BE49-F238E27FC236}">
                <a16:creationId xmlns:a16="http://schemas.microsoft.com/office/drawing/2014/main" id="{E8E83EB9-43BE-2F4D-9548-3ACAE98193E7}"/>
              </a:ext>
            </a:extLst>
          </p:cNvPr>
          <p:cNvSpPr txBox="1"/>
          <p:nvPr/>
        </p:nvSpPr>
        <p:spPr>
          <a:xfrm>
            <a:off x="514408" y="1280160"/>
            <a:ext cx="3658822" cy="1200329"/>
          </a:xfrm>
          <a:prstGeom prst="rect">
            <a:avLst/>
          </a:prstGeom>
          <a:noFill/>
        </p:spPr>
        <p:txBody>
          <a:bodyPr wrap="square" rtlCol="0">
            <a:spAutoFit/>
          </a:bodyPr>
          <a:lstStyle/>
          <a:p>
            <a:r>
              <a:rPr lang="en-US" sz="2400" dirty="0">
                <a:latin typeface="Proxima Nova Thin" panose="02000506030000020004" pitchFamily="2" charset="0"/>
              </a:rPr>
              <a:t>Fully explore a topic with links to related content on AccessScience</a:t>
            </a:r>
            <a:endParaRPr lang="en-US" sz="2400" dirty="0">
              <a:latin typeface="Proxima Nova Medium" panose="02000506030000020004" pitchFamily="2" charset="0"/>
            </a:endParaRPr>
          </a:p>
        </p:txBody>
      </p:sp>
      <p:pic>
        <p:nvPicPr>
          <p:cNvPr id="1026" name="Picture 2">
            <a:extLst>
              <a:ext uri="{FF2B5EF4-FFF2-40B4-BE49-F238E27FC236}">
                <a16:creationId xmlns:a16="http://schemas.microsoft.com/office/drawing/2014/main" id="{3F6F5066-E3EB-4009-BC1F-C7DD111DB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0453" y="246075"/>
            <a:ext cx="6218337" cy="6012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38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44626C-26EA-484E-BC50-1ED6C2FE7EAE}"/>
              </a:ext>
            </a:extLst>
          </p:cNvPr>
          <p:cNvSpPr>
            <a:spLocks noGrp="1"/>
          </p:cNvSpPr>
          <p:nvPr>
            <p:ph type="sldNum" sz="quarter" idx="4"/>
          </p:nvPr>
        </p:nvSpPr>
        <p:spPr/>
        <p:txBody>
          <a:bodyPr/>
          <a:lstStyle/>
          <a:p>
            <a:fld id="{40BFEAB2-FD83-41F2-9787-AD5D1A1760CD}" type="slidenum">
              <a:rPr lang="en-US" smtClean="0"/>
              <a:pPr/>
              <a:t>9</a:t>
            </a:fld>
            <a:endParaRPr lang="en-US" dirty="0"/>
          </a:p>
        </p:txBody>
      </p:sp>
      <p:sp>
        <p:nvSpPr>
          <p:cNvPr id="5" name="Footer Placeholder 4">
            <a:extLst>
              <a:ext uri="{FF2B5EF4-FFF2-40B4-BE49-F238E27FC236}">
                <a16:creationId xmlns:a16="http://schemas.microsoft.com/office/drawing/2014/main" id="{3D9ACE2D-FB6A-0B41-90E5-C4D6961184E6}"/>
              </a:ext>
            </a:extLst>
          </p:cNvPr>
          <p:cNvSpPr>
            <a:spLocks noGrp="1"/>
          </p:cNvSpPr>
          <p:nvPr>
            <p:ph type="ftr" sz="quarter" idx="3"/>
          </p:nvPr>
        </p:nvSpPr>
        <p:spPr>
          <a:xfrm>
            <a:off x="1434951" y="6528815"/>
            <a:ext cx="7315200" cy="228600"/>
          </a:xfrm>
        </p:spPr>
        <p:txBody>
          <a:bodyPr/>
          <a:lstStyle/>
          <a:p>
            <a:r>
              <a:rPr lang="en-GB" sz="900" dirty="0"/>
              <a:t>AccessScience.com </a:t>
            </a:r>
          </a:p>
        </p:txBody>
      </p:sp>
      <p:sp>
        <p:nvSpPr>
          <p:cNvPr id="10" name="Rectangle 15">
            <a:extLst>
              <a:ext uri="{FF2B5EF4-FFF2-40B4-BE49-F238E27FC236}">
                <a16:creationId xmlns:a16="http://schemas.microsoft.com/office/drawing/2014/main" id="{FA8A26D6-8E05-4BF5-BB57-5D181B9ABFFB}"/>
              </a:ext>
            </a:extLst>
          </p:cNvPr>
          <p:cNvSpPr/>
          <p:nvPr/>
        </p:nvSpPr>
        <p:spPr>
          <a:xfrm>
            <a:off x="12485" y="852247"/>
            <a:ext cx="12192000" cy="5153505"/>
          </a:xfrm>
          <a:custGeom>
            <a:avLst/>
            <a:gdLst>
              <a:gd name="connsiteX0" fmla="*/ 0 w 12192000"/>
              <a:gd name="connsiteY0" fmla="*/ 0 h 4356100"/>
              <a:gd name="connsiteX1" fmla="*/ 12192000 w 12192000"/>
              <a:gd name="connsiteY1" fmla="*/ 0 h 4356100"/>
              <a:gd name="connsiteX2" fmla="*/ 12192000 w 12192000"/>
              <a:gd name="connsiteY2" fmla="*/ 4356100 h 4356100"/>
              <a:gd name="connsiteX3" fmla="*/ 0 w 12192000"/>
              <a:gd name="connsiteY3" fmla="*/ 4356100 h 4356100"/>
              <a:gd name="connsiteX4" fmla="*/ 0 w 12192000"/>
              <a:gd name="connsiteY4" fmla="*/ 0 h 4356100"/>
              <a:gd name="connsiteX0" fmla="*/ 0 w 12192000"/>
              <a:gd name="connsiteY0" fmla="*/ 12700 h 4368800"/>
              <a:gd name="connsiteX1" fmla="*/ 6426200 w 12192000"/>
              <a:gd name="connsiteY1" fmla="*/ 0 h 4368800"/>
              <a:gd name="connsiteX2" fmla="*/ 12192000 w 12192000"/>
              <a:gd name="connsiteY2" fmla="*/ 12700 h 4368800"/>
              <a:gd name="connsiteX3" fmla="*/ 12192000 w 12192000"/>
              <a:gd name="connsiteY3" fmla="*/ 4368800 h 4368800"/>
              <a:gd name="connsiteX4" fmla="*/ 0 w 12192000"/>
              <a:gd name="connsiteY4" fmla="*/ 4368800 h 4368800"/>
              <a:gd name="connsiteX5" fmla="*/ 0 w 12192000"/>
              <a:gd name="connsiteY5" fmla="*/ 12700 h 4368800"/>
              <a:gd name="connsiteX0" fmla="*/ 0 w 12192000"/>
              <a:gd name="connsiteY0" fmla="*/ 12700 h 4368800"/>
              <a:gd name="connsiteX1" fmla="*/ 5359400 w 12192000"/>
              <a:gd name="connsiteY1" fmla="*/ 12700 h 4368800"/>
              <a:gd name="connsiteX2" fmla="*/ 6426200 w 12192000"/>
              <a:gd name="connsiteY2" fmla="*/ 0 h 4368800"/>
              <a:gd name="connsiteX3" fmla="*/ 12192000 w 12192000"/>
              <a:gd name="connsiteY3" fmla="*/ 12700 h 4368800"/>
              <a:gd name="connsiteX4" fmla="*/ 12192000 w 12192000"/>
              <a:gd name="connsiteY4" fmla="*/ 4368800 h 4368800"/>
              <a:gd name="connsiteX5" fmla="*/ 0 w 12192000"/>
              <a:gd name="connsiteY5" fmla="*/ 4368800 h 4368800"/>
              <a:gd name="connsiteX6" fmla="*/ 0 w 12192000"/>
              <a:gd name="connsiteY6" fmla="*/ 12700 h 4368800"/>
              <a:gd name="connsiteX0" fmla="*/ 0 w 12192000"/>
              <a:gd name="connsiteY0" fmla="*/ 25400 h 4381500"/>
              <a:gd name="connsiteX1" fmla="*/ 5359400 w 12192000"/>
              <a:gd name="connsiteY1" fmla="*/ 25400 h 4381500"/>
              <a:gd name="connsiteX2" fmla="*/ 6426200 w 12192000"/>
              <a:gd name="connsiteY2" fmla="*/ 12700 h 4381500"/>
              <a:gd name="connsiteX3" fmla="*/ 5715000 w 12192000"/>
              <a:gd name="connsiteY3" fmla="*/ 0 h 4381500"/>
              <a:gd name="connsiteX4" fmla="*/ 12192000 w 12192000"/>
              <a:gd name="connsiteY4" fmla="*/ 25400 h 4381500"/>
              <a:gd name="connsiteX5" fmla="*/ 12192000 w 12192000"/>
              <a:gd name="connsiteY5" fmla="*/ 4381500 h 4381500"/>
              <a:gd name="connsiteX6" fmla="*/ 0 w 12192000"/>
              <a:gd name="connsiteY6" fmla="*/ 4381500 h 4381500"/>
              <a:gd name="connsiteX7" fmla="*/ 0 w 12192000"/>
              <a:gd name="connsiteY7" fmla="*/ 25400 h 4381500"/>
              <a:gd name="connsiteX0" fmla="*/ 0 w 12192000"/>
              <a:gd name="connsiteY0" fmla="*/ 12700 h 4368800"/>
              <a:gd name="connsiteX1" fmla="*/ 5359400 w 12192000"/>
              <a:gd name="connsiteY1" fmla="*/ 12700 h 4368800"/>
              <a:gd name="connsiteX2" fmla="*/ 6426200 w 12192000"/>
              <a:gd name="connsiteY2" fmla="*/ 0 h 4368800"/>
              <a:gd name="connsiteX3" fmla="*/ 7505700 w 12192000"/>
              <a:gd name="connsiteY3" fmla="*/ 0 h 4368800"/>
              <a:gd name="connsiteX4" fmla="*/ 12192000 w 12192000"/>
              <a:gd name="connsiteY4" fmla="*/ 12700 h 4368800"/>
              <a:gd name="connsiteX5" fmla="*/ 12192000 w 12192000"/>
              <a:gd name="connsiteY5" fmla="*/ 4368800 h 4368800"/>
              <a:gd name="connsiteX6" fmla="*/ 0 w 12192000"/>
              <a:gd name="connsiteY6" fmla="*/ 4368800 h 4368800"/>
              <a:gd name="connsiteX7" fmla="*/ 0 w 12192000"/>
              <a:gd name="connsiteY7" fmla="*/ 12700 h 4368800"/>
              <a:gd name="connsiteX0" fmla="*/ 0 w 12192000"/>
              <a:gd name="connsiteY0" fmla="*/ 698500 h 5054600"/>
              <a:gd name="connsiteX1" fmla="*/ 5359400 w 12192000"/>
              <a:gd name="connsiteY1" fmla="*/ 698500 h 5054600"/>
              <a:gd name="connsiteX2" fmla="*/ 7150100 w 12192000"/>
              <a:gd name="connsiteY2" fmla="*/ 0 h 5054600"/>
              <a:gd name="connsiteX3" fmla="*/ 7505700 w 12192000"/>
              <a:gd name="connsiteY3" fmla="*/ 685800 h 5054600"/>
              <a:gd name="connsiteX4" fmla="*/ 12192000 w 12192000"/>
              <a:gd name="connsiteY4" fmla="*/ 698500 h 5054600"/>
              <a:gd name="connsiteX5" fmla="*/ 12192000 w 12192000"/>
              <a:gd name="connsiteY5" fmla="*/ 5054600 h 5054600"/>
              <a:gd name="connsiteX6" fmla="*/ 0 w 12192000"/>
              <a:gd name="connsiteY6" fmla="*/ 5054600 h 5054600"/>
              <a:gd name="connsiteX7" fmla="*/ 0 w 12192000"/>
              <a:gd name="connsiteY7" fmla="*/ 698500 h 5054600"/>
              <a:gd name="connsiteX0" fmla="*/ 0 w 12192000"/>
              <a:gd name="connsiteY0" fmla="*/ 698500 h 5054600"/>
              <a:gd name="connsiteX1" fmla="*/ 5359400 w 12192000"/>
              <a:gd name="connsiteY1" fmla="*/ 698500 h 5054600"/>
              <a:gd name="connsiteX2" fmla="*/ 6121400 w 12192000"/>
              <a:gd name="connsiteY2" fmla="*/ 4064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698500 h 5054600"/>
              <a:gd name="connsiteX1" fmla="*/ 5359400 w 12192000"/>
              <a:gd name="connsiteY1" fmla="*/ 698500 h 5054600"/>
              <a:gd name="connsiteX2" fmla="*/ 5346700 w 12192000"/>
              <a:gd name="connsiteY2" fmla="*/ 1473200 h 5054600"/>
              <a:gd name="connsiteX3" fmla="*/ 7150100 w 12192000"/>
              <a:gd name="connsiteY3" fmla="*/ 0 h 5054600"/>
              <a:gd name="connsiteX4" fmla="*/ 7505700 w 12192000"/>
              <a:gd name="connsiteY4" fmla="*/ 685800 h 5054600"/>
              <a:gd name="connsiteX5" fmla="*/ 12192000 w 12192000"/>
              <a:gd name="connsiteY5" fmla="*/ 698500 h 5054600"/>
              <a:gd name="connsiteX6" fmla="*/ 12192000 w 12192000"/>
              <a:gd name="connsiteY6" fmla="*/ 5054600 h 5054600"/>
              <a:gd name="connsiteX7" fmla="*/ 0 w 12192000"/>
              <a:gd name="connsiteY7" fmla="*/ 5054600 h 5054600"/>
              <a:gd name="connsiteX8" fmla="*/ 0 w 12192000"/>
              <a:gd name="connsiteY8" fmla="*/ 698500 h 50546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75057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46700 w 12192000"/>
              <a:gd name="connsiteY2" fmla="*/ 13716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 name="connsiteX0" fmla="*/ 0 w 12192000"/>
              <a:gd name="connsiteY0" fmla="*/ 596900 h 4953000"/>
              <a:gd name="connsiteX1" fmla="*/ 5359400 w 12192000"/>
              <a:gd name="connsiteY1" fmla="*/ 596900 h 4953000"/>
              <a:gd name="connsiteX2" fmla="*/ 5384800 w 12192000"/>
              <a:gd name="connsiteY2" fmla="*/ 1219200 h 4953000"/>
              <a:gd name="connsiteX3" fmla="*/ 6324600 w 12192000"/>
              <a:gd name="connsiteY3" fmla="*/ 0 h 4953000"/>
              <a:gd name="connsiteX4" fmla="*/ 6324600 w 12192000"/>
              <a:gd name="connsiteY4" fmla="*/ 584200 h 4953000"/>
              <a:gd name="connsiteX5" fmla="*/ 12192000 w 12192000"/>
              <a:gd name="connsiteY5" fmla="*/ 596900 h 4953000"/>
              <a:gd name="connsiteX6" fmla="*/ 12192000 w 12192000"/>
              <a:gd name="connsiteY6" fmla="*/ 4953000 h 4953000"/>
              <a:gd name="connsiteX7" fmla="*/ 0 w 12192000"/>
              <a:gd name="connsiteY7" fmla="*/ 4953000 h 4953000"/>
              <a:gd name="connsiteX8" fmla="*/ 0 w 12192000"/>
              <a:gd name="connsiteY8" fmla="*/ 59690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953000">
                <a:moveTo>
                  <a:pt x="0" y="596900"/>
                </a:moveTo>
                <a:lnTo>
                  <a:pt x="5359400" y="596900"/>
                </a:lnTo>
                <a:lnTo>
                  <a:pt x="5384800" y="1219200"/>
                </a:lnTo>
                <a:lnTo>
                  <a:pt x="6324600" y="0"/>
                </a:lnTo>
                <a:lnTo>
                  <a:pt x="6324600" y="584200"/>
                </a:lnTo>
                <a:lnTo>
                  <a:pt x="12192000" y="596900"/>
                </a:lnTo>
                <a:lnTo>
                  <a:pt x="12192000" y="4953000"/>
                </a:lnTo>
                <a:lnTo>
                  <a:pt x="0" y="4953000"/>
                </a:lnTo>
                <a:lnTo>
                  <a:pt x="0" y="5969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90B8C5A-11BE-4A13-935A-F09B8918ABF8}"/>
              </a:ext>
            </a:extLst>
          </p:cNvPr>
          <p:cNvSpPr txBox="1"/>
          <p:nvPr/>
        </p:nvSpPr>
        <p:spPr>
          <a:xfrm>
            <a:off x="1780926" y="2850673"/>
            <a:ext cx="8655119" cy="1661993"/>
          </a:xfrm>
          <a:prstGeom prst="rect">
            <a:avLst/>
          </a:prstGeom>
          <a:noFill/>
        </p:spPr>
        <p:txBody>
          <a:bodyPr wrap="square" rtlCol="0">
            <a:spAutoFit/>
          </a:bodyPr>
          <a:lstStyle/>
          <a:p>
            <a:pPr algn="ctr"/>
            <a:r>
              <a:rPr lang="en-US" sz="3400" dirty="0">
                <a:solidFill>
                  <a:schemeClr val="bg1"/>
                </a:solidFill>
                <a:latin typeface="Proxima Nova" panose="02000506030000020004" pitchFamily="2" charset="0"/>
              </a:rPr>
              <a:t>Access curated collections of multimedia to engage with scientific concepts and the work of well-known scientists.</a:t>
            </a:r>
          </a:p>
        </p:txBody>
      </p:sp>
    </p:spTree>
    <p:extLst>
      <p:ext uri="{BB962C8B-B14F-4D97-AF65-F5344CB8AC3E}">
        <p14:creationId xmlns:p14="http://schemas.microsoft.com/office/powerpoint/2010/main" val="213505433"/>
      </p:ext>
    </p:extLst>
  </p:cSld>
  <p:clrMapOvr>
    <a:masterClrMapping/>
  </p:clrMapOvr>
</p:sld>
</file>

<file path=ppt/theme/theme1.xml><?xml version="1.0" encoding="utf-8"?>
<a:theme xmlns:a="http://schemas.openxmlformats.org/drawingml/2006/main" name="Office Theme">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 4x3 CORP PPT Template_V8-FNL_Compressed.potx_MAR-1-2019" id="{08DE2090-B8B5-4033-89C1-B4DDE1363E23}" vid="{41A9A413-2957-419E-84E7-5E9AF06433F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 4x3 CORP PPT Template_Compressed.potx_V8-FNL_MAR-1-2019 (1)</Template>
  <TotalTime>1367</TotalTime>
  <Words>1961</Words>
  <Application>Microsoft Office PowerPoint</Application>
  <PresentationFormat>Widescreen</PresentationFormat>
  <Paragraphs>281</Paragraphs>
  <Slides>24</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Proxima Nova</vt:lpstr>
      <vt:lpstr>Proxima Nova Light</vt:lpstr>
      <vt:lpstr>Proxima Nova Medium</vt:lpstr>
      <vt:lpstr>Proxima Nova Thin</vt:lpstr>
      <vt:lpstr>Office Theme</vt:lpstr>
      <vt:lpstr>Custom Design</vt:lpstr>
      <vt:lpstr>PowerPoint Presentation</vt:lpstr>
      <vt:lpstr>PowerPoint Presentation</vt:lpstr>
      <vt:lpstr>Authoritative Articles</vt:lpstr>
      <vt:lpstr>Authoritative Articles</vt:lpstr>
      <vt:lpstr>Authoritative Articles</vt:lpstr>
      <vt:lpstr>PowerPoint Presentation</vt:lpstr>
      <vt:lpstr>Timely Briefings &amp; News</vt:lpstr>
      <vt:lpstr>Timely Briefings &amp; News</vt:lpstr>
      <vt:lpstr>PowerPoint Presentation</vt:lpstr>
      <vt:lpstr>Engaging Multimedia</vt:lpstr>
      <vt:lpstr>Engaging Multimedia</vt:lpstr>
      <vt:lpstr>PowerPoint Presentation</vt:lpstr>
      <vt:lpstr>Instructional Support</vt:lpstr>
      <vt:lpstr>Instructional Support</vt:lpstr>
      <vt:lpstr>Instructional Support</vt:lpstr>
      <vt:lpstr>PowerPoint Presentation</vt:lpstr>
      <vt:lpstr>Librarian Support</vt:lpstr>
      <vt:lpstr>Librarian Support</vt:lpstr>
      <vt:lpstr>Librarian Support</vt:lpstr>
      <vt:lpstr>PowerPoint Presentation</vt:lpstr>
      <vt:lpstr>PowerPoint Presentation</vt:lpstr>
      <vt:lpstr>Tips for Preparing for Your Presentation</vt:lpstr>
      <vt:lpstr>Tips for Preparing for Your Presentation</vt:lpstr>
      <vt:lpstr>Tips for Preparing for Your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Template: User Notes Delete this slide from final presentation.</dc:title>
  <dc:creator>Healy, Lee</dc:creator>
  <cp:lastModifiedBy>Sowa, Ashley</cp:lastModifiedBy>
  <cp:revision>191</cp:revision>
  <cp:lastPrinted>2018-08-01T21:17:27Z</cp:lastPrinted>
  <dcterms:created xsi:type="dcterms:W3CDTF">2019-06-10T16:13:31Z</dcterms:created>
  <dcterms:modified xsi:type="dcterms:W3CDTF">2020-06-16T20:25:42Z</dcterms:modified>
</cp:coreProperties>
</file>